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Sniglet"/>
      <p:regular r:id="rId18"/>
    </p:embeddedFont>
    <p:embeddedFont>
      <p:font typeface="Bangers"/>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0" roundtripDataSignature="AMtx7mjz9KxQSws4Zucy78bAhGX14F4Tc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hianna Grove"/>
  <p:cmAuthor clrIdx="1" id="1" initials="" lastIdx="1" name="Margaret McPhai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Bangers-regular.fntdata"/><Relationship Id="rId6" Type="http://schemas.openxmlformats.org/officeDocument/2006/relationships/slideMaster" Target="slideMasters/slideMaster2.xml"/><Relationship Id="rId18" Type="http://schemas.openxmlformats.org/officeDocument/2006/relationships/font" Target="fonts/Sniglet-regular.fntdata"/><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7-23T16:19:33.487">
    <p:pos x="6000" y="0"/>
    <p:text>Intentionally blank?</p:text>
    <p:extLst>
      <p:ext uri="{C676402C-5697-4E1C-873F-D02D1690AC5C}">
        <p15:threadingInfo timeZoneBias="0"/>
      </p:ext>
      <p:ext uri="http://customooxmlschemas.google.com/">
        <go:slidesCustomData xmlns:go="http://customooxmlschemas.google.com/" commentPostId="AAABomX3Sr0"/>
      </p:ext>
    </p:extLst>
  </p:cm>
  <p:cm authorId="1" idx="1" dt="2025-07-23T16:19:33.487">
    <p:pos x="6000" y="0"/>
    <p:text>Good question.  Once you've reviewed, we should probably check in with Sue Colley to get needed answers/info.</p:text>
    <p:extLst>
      <p:ext uri="{C676402C-5697-4E1C-873F-D02D1690AC5C}">
        <p15:threadingInfo timeZoneBias="0">
          <p15:parentCm authorId="0" idx="1"/>
        </p15:threadingInfo>
      </p:ext>
      <p:ext uri="http://customooxmlschemas.google.com/">
        <go:slidesCustomData xmlns:go="http://customooxmlschemas.google.com/" commentPostId="AAABom1cut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a:solidFill>
                  <a:srgbClr val="333333"/>
                </a:solidFill>
                <a:latin typeface="Calibri"/>
                <a:ea typeface="Calibri"/>
                <a:cs typeface="Calibri"/>
                <a:sym typeface="Calibri"/>
              </a:rPr>
              <a:t> CBC news – “</a:t>
            </a:r>
            <a:r>
              <a:rPr b="0" i="0" lang="en">
                <a:solidFill>
                  <a:srgbClr val="000000"/>
                </a:solidFill>
                <a:latin typeface="Calibri"/>
                <a:ea typeface="Calibri"/>
                <a:cs typeface="Calibri"/>
                <a:sym typeface="Calibri"/>
              </a:rPr>
              <a:t>Ontario reaches $10.2B child-care deal: Here's what parents need to know” - </a:t>
            </a:r>
            <a:r>
              <a:rPr b="0" i="0" lang="en">
                <a:solidFill>
                  <a:srgbClr val="333333"/>
                </a:solidFill>
                <a:latin typeface="Calibri"/>
                <a:ea typeface="Calibri"/>
                <a:cs typeface="Calibri"/>
                <a:sym typeface="Calibri"/>
              </a:rPr>
              <a:t>https://www.cbc.ca/news/canada/toronto/ontario-child-care-deal-ford-trudeau-1.6399694</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6f7feea7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6f7feea7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https://www.canada.ca/en/employment-social-development/programs/early-learning-child-care/reports/2017-multilateral-framework.html</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https://www.canada.ca/en/employment-social-development/programs/indigenous-early-learning/2018-framework.html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descr="comic-04.png" id="10" name="Google Shape;10;p11"/>
          <p:cNvPicPr preferRelativeResize="0"/>
          <p:nvPr/>
        </p:nvPicPr>
        <p:blipFill rotWithShape="1">
          <a:blip r:embed="rId2">
            <a:alphaModFix amt="20000"/>
          </a:blip>
          <a:srcRect b="0" l="0" r="0" t="0"/>
          <a:stretch/>
        </p:blipFill>
        <p:spPr>
          <a:xfrm>
            <a:off x="0" y="0"/>
            <a:ext cx="9144000" cy="5143500"/>
          </a:xfrm>
          <a:prstGeom prst="rect">
            <a:avLst/>
          </a:prstGeom>
          <a:noFill/>
          <a:ln>
            <a:noFill/>
          </a:ln>
        </p:spPr>
      </p:pic>
      <p:sp>
        <p:nvSpPr>
          <p:cNvPr id="11" name="Google Shape;11;p11"/>
          <p:cNvSpPr/>
          <p:nvPr/>
        </p:nvSpPr>
        <p:spPr>
          <a:xfrm>
            <a:off x="1315275" y="921225"/>
            <a:ext cx="6411650" cy="3910600"/>
          </a:xfrm>
          <a:custGeom>
            <a:rect b="b" l="l" r="r" t="t"/>
            <a:pathLst>
              <a:path extrusionOk="0" h="156424" w="256466">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568"/>
            </a:srgbClr>
          </a:solidFill>
          <a:ln>
            <a:noFill/>
          </a:ln>
        </p:spPr>
      </p:sp>
      <p:sp>
        <p:nvSpPr>
          <p:cNvPr id="12" name="Google Shape;12;p11"/>
          <p:cNvSpPr/>
          <p:nvPr/>
        </p:nvSpPr>
        <p:spPr>
          <a:xfrm>
            <a:off x="1010475" y="616425"/>
            <a:ext cx="6411650" cy="3910600"/>
          </a:xfrm>
          <a:custGeom>
            <a:rect b="b" l="l" r="r" t="t"/>
            <a:pathLst>
              <a:path extrusionOk="0" h="156424" w="256466">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cap="flat" cmpd="sng" w="76200">
            <a:solidFill>
              <a:srgbClr val="000000"/>
            </a:solidFill>
            <a:prstDash val="solid"/>
            <a:miter lim="8000"/>
            <a:headEnd len="sm" w="sm" type="none"/>
            <a:tailEnd len="sm" w="sm" type="none"/>
          </a:ln>
        </p:spPr>
      </p:sp>
      <p:sp>
        <p:nvSpPr>
          <p:cNvPr id="13" name="Google Shape;13;p11"/>
          <p:cNvSpPr txBox="1"/>
          <p:nvPr>
            <p:ph type="ctrTitle"/>
          </p:nvPr>
        </p:nvSpPr>
        <p:spPr>
          <a:xfrm>
            <a:off x="2572125" y="2068625"/>
            <a:ext cx="4271700" cy="115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2" name="Google Shape;72;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3" name="Google Shape;7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6" name="Google Shape;7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 name="Shape 77"/>
        <p:cNvGrpSpPr/>
        <p:nvPr/>
      </p:nvGrpSpPr>
      <p:grpSpPr>
        <a:xfrm>
          <a:off x="0" y="0"/>
          <a:ext cx="0" cy="0"/>
          <a:chOff x="0" y="0"/>
          <a:chExt cx="0" cy="0"/>
        </a:xfrm>
      </p:grpSpPr>
      <p:sp>
        <p:nvSpPr>
          <p:cNvPr id="78" name="Google Shape;7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 name="Google Shape;79;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0" name="Google Shape;8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 name="Shape 81"/>
        <p:cNvGrpSpPr/>
        <p:nvPr/>
      </p:nvGrpSpPr>
      <p:grpSpPr>
        <a:xfrm>
          <a:off x="0" y="0"/>
          <a:ext cx="0" cy="0"/>
          <a:chOff x="0" y="0"/>
          <a:chExt cx="0" cy="0"/>
        </a:xfrm>
      </p:grpSpPr>
      <p:sp>
        <p:nvSpPr>
          <p:cNvPr id="82" name="Google Shape;82;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4" name="Google Shape;84;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5" name="Google Shape;8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 name="Google Shape;8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sp>
        <p:nvSpPr>
          <p:cNvPr id="90" name="Google Shape;90;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1" name="Google Shape;91;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2" name="Google Shape;9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3" name="Shape 93"/>
        <p:cNvGrpSpPr/>
        <p:nvPr/>
      </p:nvGrpSpPr>
      <p:grpSpPr>
        <a:xfrm>
          <a:off x="0" y="0"/>
          <a:ext cx="0" cy="0"/>
          <a:chOff x="0" y="0"/>
          <a:chExt cx="0" cy="0"/>
        </a:xfrm>
      </p:grpSpPr>
      <p:sp>
        <p:nvSpPr>
          <p:cNvPr id="94" name="Google Shape;94;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5" name="Google Shape;9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9" name="Google Shape;99;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0" name="Google Shape;100;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1" name="Google Shape;10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04" name="Google Shape;10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sp>
        <p:nvSpPr>
          <p:cNvPr id="106" name="Google Shape;106;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7" name="Google Shape;107;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8" name="Google Shape;10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4" name="Shape 14"/>
        <p:cNvGrpSpPr/>
        <p:nvPr/>
      </p:nvGrpSpPr>
      <p:grpSpPr>
        <a:xfrm>
          <a:off x="0" y="0"/>
          <a:ext cx="0" cy="0"/>
          <a:chOff x="0" y="0"/>
          <a:chExt cx="0" cy="0"/>
        </a:xfrm>
      </p:grpSpPr>
      <p:pic>
        <p:nvPicPr>
          <p:cNvPr descr="comic-01.png" id="15" name="Google Shape;15;p12"/>
          <p:cNvPicPr preferRelativeResize="0"/>
          <p:nvPr/>
        </p:nvPicPr>
        <p:blipFill rotWithShape="1">
          <a:blip r:embed="rId2">
            <a:alphaModFix amt="20000"/>
          </a:blip>
          <a:srcRect b="0" l="0" r="0" t="0"/>
          <a:stretch/>
        </p:blipFill>
        <p:spPr>
          <a:xfrm>
            <a:off x="0" y="0"/>
            <a:ext cx="9144000" cy="5143500"/>
          </a:xfrm>
          <a:prstGeom prst="rect">
            <a:avLst/>
          </a:prstGeom>
          <a:noFill/>
          <a:ln>
            <a:noFill/>
          </a:ln>
        </p:spPr>
      </p:pic>
      <p:sp>
        <p:nvSpPr>
          <p:cNvPr id="16" name="Google Shape;16;p12"/>
          <p:cNvSpPr/>
          <p:nvPr/>
        </p:nvSpPr>
        <p:spPr>
          <a:xfrm>
            <a:off x="734600" y="7635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001936">
              <a:alpha val="21568"/>
            </a:srgbClr>
          </a:solidFill>
          <a:ln>
            <a:noFill/>
          </a:ln>
        </p:spPr>
      </p:sp>
      <p:sp>
        <p:nvSpPr>
          <p:cNvPr id="17" name="Google Shape;17;p12"/>
          <p:cNvSpPr/>
          <p:nvPr/>
        </p:nvSpPr>
        <p:spPr>
          <a:xfrm>
            <a:off x="506000" y="5349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FFFFFF"/>
          </a:solidFill>
          <a:ln cap="flat" cmpd="sng" w="76200">
            <a:solidFill>
              <a:srgbClr val="000000"/>
            </a:solidFill>
            <a:prstDash val="solid"/>
            <a:miter lim="8000"/>
            <a:headEnd len="sm" w="sm" type="none"/>
            <a:tailEnd len="sm" w="sm" type="none"/>
          </a:ln>
        </p:spPr>
      </p:sp>
      <p:sp>
        <p:nvSpPr>
          <p:cNvPr id="18" name="Google Shape;18;p12"/>
          <p:cNvSpPr txBox="1"/>
          <p:nvPr>
            <p:ph type="title"/>
          </p:nvPr>
        </p:nvSpPr>
        <p:spPr>
          <a:xfrm rot="161729">
            <a:off x="976261" y="876906"/>
            <a:ext cx="7029878" cy="76013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12"/>
          <p:cNvSpPr txBox="1"/>
          <p:nvPr>
            <p:ph idx="1" type="body"/>
          </p:nvPr>
        </p:nvSpPr>
        <p:spPr>
          <a:xfrm>
            <a:off x="1073625" y="1550125"/>
            <a:ext cx="3396300" cy="26661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600"/>
              </a:spcBef>
              <a:spcAft>
                <a:spcPts val="0"/>
              </a:spcAft>
              <a:buSzPts val="2200"/>
              <a:buChar char="×"/>
              <a:defRPr sz="2200"/>
            </a:lvl1pPr>
            <a:lvl2pPr indent="-368300" lvl="1" marL="914400" algn="l">
              <a:lnSpc>
                <a:spcPct val="100000"/>
              </a:lnSpc>
              <a:spcBef>
                <a:spcPts val="0"/>
              </a:spcBef>
              <a:spcAft>
                <a:spcPts val="0"/>
              </a:spcAft>
              <a:buSzPts val="2200"/>
              <a:buChar char="×"/>
              <a:defRPr sz="2200"/>
            </a:lvl2pPr>
            <a:lvl3pPr indent="-368300" lvl="2" marL="1371600" algn="l">
              <a:lnSpc>
                <a:spcPct val="100000"/>
              </a:lnSpc>
              <a:spcBef>
                <a:spcPts val="0"/>
              </a:spcBef>
              <a:spcAft>
                <a:spcPts val="0"/>
              </a:spcAft>
              <a:buSzPts val="2200"/>
              <a:buChar char="×"/>
              <a:defRPr sz="2200"/>
            </a:lvl3pPr>
            <a:lvl4pPr indent="-368300" lvl="3" marL="1828800" algn="l">
              <a:lnSpc>
                <a:spcPct val="100000"/>
              </a:lnSpc>
              <a:spcBef>
                <a:spcPts val="0"/>
              </a:spcBef>
              <a:spcAft>
                <a:spcPts val="0"/>
              </a:spcAft>
              <a:buSzPts val="2200"/>
              <a:buChar char="×"/>
              <a:defRPr sz="2200"/>
            </a:lvl4pPr>
            <a:lvl5pPr indent="-368300" lvl="4" marL="2286000" algn="l">
              <a:lnSpc>
                <a:spcPct val="100000"/>
              </a:lnSpc>
              <a:spcBef>
                <a:spcPts val="0"/>
              </a:spcBef>
              <a:spcAft>
                <a:spcPts val="0"/>
              </a:spcAft>
              <a:buSzPts val="2200"/>
              <a:buChar char="×"/>
              <a:defRPr sz="2200"/>
            </a:lvl5pPr>
            <a:lvl6pPr indent="-368300" lvl="5" marL="2743200" algn="l">
              <a:lnSpc>
                <a:spcPct val="100000"/>
              </a:lnSpc>
              <a:spcBef>
                <a:spcPts val="0"/>
              </a:spcBef>
              <a:spcAft>
                <a:spcPts val="0"/>
              </a:spcAft>
              <a:buSzPts val="2200"/>
              <a:buChar char="×"/>
              <a:defRPr sz="2200"/>
            </a:lvl6pPr>
            <a:lvl7pPr indent="-368300" lvl="6" marL="3200400" algn="l">
              <a:lnSpc>
                <a:spcPct val="100000"/>
              </a:lnSpc>
              <a:spcBef>
                <a:spcPts val="0"/>
              </a:spcBef>
              <a:spcAft>
                <a:spcPts val="0"/>
              </a:spcAft>
              <a:buSzPts val="2200"/>
              <a:buChar char="×"/>
              <a:defRPr sz="2200"/>
            </a:lvl7pPr>
            <a:lvl8pPr indent="-368300" lvl="7" marL="3657600" algn="l">
              <a:lnSpc>
                <a:spcPct val="100000"/>
              </a:lnSpc>
              <a:spcBef>
                <a:spcPts val="0"/>
              </a:spcBef>
              <a:spcAft>
                <a:spcPts val="0"/>
              </a:spcAft>
              <a:buSzPts val="2200"/>
              <a:buChar char="×"/>
              <a:defRPr sz="2200"/>
            </a:lvl8pPr>
            <a:lvl9pPr indent="-368300" lvl="8" marL="4114800" algn="l">
              <a:lnSpc>
                <a:spcPct val="100000"/>
              </a:lnSpc>
              <a:spcBef>
                <a:spcPts val="0"/>
              </a:spcBef>
              <a:spcAft>
                <a:spcPts val="0"/>
              </a:spcAft>
              <a:buSzPts val="2200"/>
              <a:buChar char="×"/>
              <a:defRPr sz="2200"/>
            </a:lvl9pPr>
          </a:lstStyle>
          <a:p/>
        </p:txBody>
      </p:sp>
      <p:sp>
        <p:nvSpPr>
          <p:cNvPr id="20" name="Google Shape;20;p12"/>
          <p:cNvSpPr txBox="1"/>
          <p:nvPr>
            <p:ph idx="2" type="body"/>
          </p:nvPr>
        </p:nvSpPr>
        <p:spPr>
          <a:xfrm>
            <a:off x="4674251" y="1550125"/>
            <a:ext cx="3396300" cy="26661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600"/>
              </a:spcBef>
              <a:spcAft>
                <a:spcPts val="0"/>
              </a:spcAft>
              <a:buSzPts val="2200"/>
              <a:buChar char="×"/>
              <a:defRPr sz="2200"/>
            </a:lvl1pPr>
            <a:lvl2pPr indent="-368300" lvl="1" marL="914400" algn="l">
              <a:lnSpc>
                <a:spcPct val="100000"/>
              </a:lnSpc>
              <a:spcBef>
                <a:spcPts val="0"/>
              </a:spcBef>
              <a:spcAft>
                <a:spcPts val="0"/>
              </a:spcAft>
              <a:buSzPts val="2200"/>
              <a:buChar char="×"/>
              <a:defRPr sz="2200"/>
            </a:lvl2pPr>
            <a:lvl3pPr indent="-368300" lvl="2" marL="1371600" algn="l">
              <a:lnSpc>
                <a:spcPct val="100000"/>
              </a:lnSpc>
              <a:spcBef>
                <a:spcPts val="0"/>
              </a:spcBef>
              <a:spcAft>
                <a:spcPts val="0"/>
              </a:spcAft>
              <a:buSzPts val="2200"/>
              <a:buChar char="×"/>
              <a:defRPr sz="2200"/>
            </a:lvl3pPr>
            <a:lvl4pPr indent="-368300" lvl="3" marL="1828800" algn="l">
              <a:lnSpc>
                <a:spcPct val="100000"/>
              </a:lnSpc>
              <a:spcBef>
                <a:spcPts val="0"/>
              </a:spcBef>
              <a:spcAft>
                <a:spcPts val="0"/>
              </a:spcAft>
              <a:buSzPts val="2200"/>
              <a:buChar char="×"/>
              <a:defRPr sz="2200"/>
            </a:lvl4pPr>
            <a:lvl5pPr indent="-368300" lvl="4" marL="2286000" algn="l">
              <a:lnSpc>
                <a:spcPct val="100000"/>
              </a:lnSpc>
              <a:spcBef>
                <a:spcPts val="0"/>
              </a:spcBef>
              <a:spcAft>
                <a:spcPts val="0"/>
              </a:spcAft>
              <a:buSzPts val="2200"/>
              <a:buChar char="×"/>
              <a:defRPr sz="2200"/>
            </a:lvl5pPr>
            <a:lvl6pPr indent="-368300" lvl="5" marL="2743200" algn="l">
              <a:lnSpc>
                <a:spcPct val="100000"/>
              </a:lnSpc>
              <a:spcBef>
                <a:spcPts val="0"/>
              </a:spcBef>
              <a:spcAft>
                <a:spcPts val="0"/>
              </a:spcAft>
              <a:buSzPts val="2200"/>
              <a:buChar char="×"/>
              <a:defRPr sz="2200"/>
            </a:lvl6pPr>
            <a:lvl7pPr indent="-368300" lvl="6" marL="3200400" algn="l">
              <a:lnSpc>
                <a:spcPct val="100000"/>
              </a:lnSpc>
              <a:spcBef>
                <a:spcPts val="0"/>
              </a:spcBef>
              <a:spcAft>
                <a:spcPts val="0"/>
              </a:spcAft>
              <a:buSzPts val="2200"/>
              <a:buChar char="×"/>
              <a:defRPr sz="2200"/>
            </a:lvl7pPr>
            <a:lvl8pPr indent="-368300" lvl="7" marL="3657600" algn="l">
              <a:lnSpc>
                <a:spcPct val="100000"/>
              </a:lnSpc>
              <a:spcBef>
                <a:spcPts val="0"/>
              </a:spcBef>
              <a:spcAft>
                <a:spcPts val="0"/>
              </a:spcAft>
              <a:buSzPts val="2200"/>
              <a:buChar char="×"/>
              <a:defRPr sz="2200"/>
            </a:lvl8pPr>
            <a:lvl9pPr indent="-368300" lvl="8" marL="4114800" algn="l">
              <a:lnSpc>
                <a:spcPct val="100000"/>
              </a:lnSpc>
              <a:spcBef>
                <a:spcPts val="0"/>
              </a:spcBef>
              <a:spcAft>
                <a:spcPts val="0"/>
              </a:spcAft>
              <a:buSzPts val="2200"/>
              <a:buChar char="×"/>
              <a:defRPr sz="2200"/>
            </a:lvl9pPr>
          </a:lstStyle>
          <a:p/>
        </p:txBody>
      </p:sp>
      <p:sp>
        <p:nvSpPr>
          <p:cNvPr id="21" name="Google Shape;21;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2" name="Shape 22"/>
        <p:cNvGrpSpPr/>
        <p:nvPr/>
      </p:nvGrpSpPr>
      <p:grpSpPr>
        <a:xfrm>
          <a:off x="0" y="0"/>
          <a:ext cx="0" cy="0"/>
          <a:chOff x="0" y="0"/>
          <a:chExt cx="0" cy="0"/>
        </a:xfrm>
      </p:grpSpPr>
      <p:pic>
        <p:nvPicPr>
          <p:cNvPr descr="comic-04.png" id="23" name="Google Shape;23;p13"/>
          <p:cNvPicPr preferRelativeResize="0"/>
          <p:nvPr/>
        </p:nvPicPr>
        <p:blipFill rotWithShape="1">
          <a:blip r:embed="rId2">
            <a:alphaModFix amt="20000"/>
          </a:blip>
          <a:srcRect b="0" l="0" r="0" t="0"/>
          <a:stretch/>
        </p:blipFill>
        <p:spPr>
          <a:xfrm>
            <a:off x="0" y="0"/>
            <a:ext cx="9144000" cy="5143500"/>
          </a:xfrm>
          <a:prstGeom prst="rect">
            <a:avLst/>
          </a:prstGeom>
          <a:noFill/>
          <a:ln>
            <a:noFill/>
          </a:ln>
        </p:spPr>
      </p:pic>
      <p:sp>
        <p:nvSpPr>
          <p:cNvPr id="24" name="Google Shape;24;p13"/>
          <p:cNvSpPr/>
          <p:nvPr/>
        </p:nvSpPr>
        <p:spPr>
          <a:xfrm flipH="1" rot="169468">
            <a:off x="3608972" y="646196"/>
            <a:ext cx="5247975" cy="3809532"/>
          </a:xfrm>
          <a:prstGeom prst="wedgeEllipseCallout">
            <a:avLst>
              <a:gd fmla="val -42509" name="adj1"/>
              <a:gd fmla="val 62980" name="adj2"/>
            </a:avLst>
          </a:prstGeom>
          <a:solidFill>
            <a:srgbClr val="001936">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3"/>
          <p:cNvSpPr/>
          <p:nvPr/>
        </p:nvSpPr>
        <p:spPr>
          <a:xfrm flipH="1" rot="169468">
            <a:off x="3380372" y="417596"/>
            <a:ext cx="5247975" cy="3809532"/>
          </a:xfrm>
          <a:prstGeom prst="wedgeEllipseCallout">
            <a:avLst>
              <a:gd fmla="val -42509" name="adj1"/>
              <a:gd fmla="val 62980" name="adj2"/>
            </a:avLst>
          </a:prstGeom>
          <a:solidFill>
            <a:srgbClr val="FFFFFF"/>
          </a:solidFill>
          <a:ln cap="flat" cmpd="sng" w="762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3"/>
          <p:cNvSpPr txBox="1"/>
          <p:nvPr>
            <p:ph type="ctrTitle"/>
          </p:nvPr>
        </p:nvSpPr>
        <p:spPr>
          <a:xfrm>
            <a:off x="4101125" y="1659550"/>
            <a:ext cx="3767400" cy="115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13"/>
          <p:cNvSpPr txBox="1"/>
          <p:nvPr>
            <p:ph idx="1" type="subTitle"/>
          </p:nvPr>
        </p:nvSpPr>
        <p:spPr>
          <a:xfrm>
            <a:off x="4101125" y="2687651"/>
            <a:ext cx="3767400" cy="7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800"/>
              <a:buNone/>
              <a:defRPr sz="1800">
                <a:solidFill>
                  <a:srgbClr val="000000"/>
                </a:solidFill>
              </a:defRPr>
            </a:lvl1pPr>
            <a:lvl2pPr lvl="1" algn="ctr">
              <a:lnSpc>
                <a:spcPct val="100000"/>
              </a:lnSpc>
              <a:spcBef>
                <a:spcPts val="0"/>
              </a:spcBef>
              <a:spcAft>
                <a:spcPts val="0"/>
              </a:spcAft>
              <a:buClr>
                <a:srgbClr val="000000"/>
              </a:buClr>
              <a:buSzPts val="1800"/>
              <a:buNone/>
              <a:defRPr sz="1800">
                <a:solidFill>
                  <a:srgbClr val="000000"/>
                </a:solidFill>
              </a:defRPr>
            </a:lvl2pPr>
            <a:lvl3pPr lvl="2" algn="ctr">
              <a:lnSpc>
                <a:spcPct val="100000"/>
              </a:lnSpc>
              <a:spcBef>
                <a:spcPts val="0"/>
              </a:spcBef>
              <a:spcAft>
                <a:spcPts val="0"/>
              </a:spcAft>
              <a:buClr>
                <a:srgbClr val="000000"/>
              </a:buClr>
              <a:buSzPts val="1800"/>
              <a:buNone/>
              <a:defRPr sz="1800">
                <a:solidFill>
                  <a:srgbClr val="000000"/>
                </a:solidFill>
              </a:defRPr>
            </a:lvl3pPr>
            <a:lvl4pPr lvl="3" algn="ctr">
              <a:lnSpc>
                <a:spcPct val="100000"/>
              </a:lnSpc>
              <a:spcBef>
                <a:spcPts val="0"/>
              </a:spcBef>
              <a:spcAft>
                <a:spcPts val="0"/>
              </a:spcAft>
              <a:buClr>
                <a:srgbClr val="000000"/>
              </a:buClr>
              <a:buSzPts val="1800"/>
              <a:buNone/>
              <a:defRPr>
                <a:solidFill>
                  <a:srgbClr val="000000"/>
                </a:solidFill>
              </a:defRPr>
            </a:lvl4pPr>
            <a:lvl5pPr lvl="4" algn="ctr">
              <a:lnSpc>
                <a:spcPct val="100000"/>
              </a:lnSpc>
              <a:spcBef>
                <a:spcPts val="0"/>
              </a:spcBef>
              <a:spcAft>
                <a:spcPts val="0"/>
              </a:spcAft>
              <a:buClr>
                <a:srgbClr val="000000"/>
              </a:buClr>
              <a:buSzPts val="1800"/>
              <a:buNone/>
              <a:defRPr>
                <a:solidFill>
                  <a:srgbClr val="000000"/>
                </a:solidFill>
              </a:defRPr>
            </a:lvl5pPr>
            <a:lvl6pPr lvl="5" algn="ctr">
              <a:lnSpc>
                <a:spcPct val="100000"/>
              </a:lnSpc>
              <a:spcBef>
                <a:spcPts val="0"/>
              </a:spcBef>
              <a:spcAft>
                <a:spcPts val="0"/>
              </a:spcAft>
              <a:buClr>
                <a:srgbClr val="000000"/>
              </a:buClr>
              <a:buSzPts val="1800"/>
              <a:buNone/>
              <a:defRPr>
                <a:solidFill>
                  <a:srgbClr val="000000"/>
                </a:solidFill>
              </a:defRPr>
            </a:lvl6pPr>
            <a:lvl7pPr lvl="6" algn="ctr">
              <a:lnSpc>
                <a:spcPct val="100000"/>
              </a:lnSpc>
              <a:spcBef>
                <a:spcPts val="0"/>
              </a:spcBef>
              <a:spcAft>
                <a:spcPts val="0"/>
              </a:spcAft>
              <a:buClr>
                <a:srgbClr val="000000"/>
              </a:buClr>
              <a:buSzPts val="1800"/>
              <a:buNone/>
              <a:defRPr>
                <a:solidFill>
                  <a:srgbClr val="000000"/>
                </a:solidFill>
              </a:defRPr>
            </a:lvl7pPr>
            <a:lvl8pPr lvl="7" algn="ctr">
              <a:lnSpc>
                <a:spcPct val="100000"/>
              </a:lnSpc>
              <a:spcBef>
                <a:spcPts val="0"/>
              </a:spcBef>
              <a:spcAft>
                <a:spcPts val="0"/>
              </a:spcAft>
              <a:buClr>
                <a:srgbClr val="000000"/>
              </a:buClr>
              <a:buSzPts val="1800"/>
              <a:buNone/>
              <a:defRPr>
                <a:solidFill>
                  <a:srgbClr val="000000"/>
                </a:solidFill>
              </a:defRPr>
            </a:lvl8pPr>
            <a:lvl9pPr lvl="8" algn="ctr">
              <a:lnSpc>
                <a:spcPct val="100000"/>
              </a:lnSpc>
              <a:spcBef>
                <a:spcPts val="0"/>
              </a:spcBef>
              <a:spcAft>
                <a:spcPts val="0"/>
              </a:spcAft>
              <a:buClr>
                <a:srgbClr val="000000"/>
              </a:buClr>
              <a:buSzPts val="1800"/>
              <a:buNone/>
              <a:defRPr>
                <a:solidFill>
                  <a:srgbClr val="000000"/>
                </a:solidFill>
              </a:defRPr>
            </a:lvl9pPr>
          </a:lstStyle>
          <a:p/>
        </p:txBody>
      </p:sp>
      <p:sp>
        <p:nvSpPr>
          <p:cNvPr id="28" name="Google Shape;28;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9" name="Shape 29"/>
        <p:cNvGrpSpPr/>
        <p:nvPr/>
      </p:nvGrpSpPr>
      <p:grpSpPr>
        <a:xfrm>
          <a:off x="0" y="0"/>
          <a:ext cx="0" cy="0"/>
          <a:chOff x="0" y="0"/>
          <a:chExt cx="0" cy="0"/>
        </a:xfrm>
      </p:grpSpPr>
      <p:pic>
        <p:nvPicPr>
          <p:cNvPr descr="comic-02.png" id="30" name="Google Shape;30;p14"/>
          <p:cNvPicPr preferRelativeResize="0"/>
          <p:nvPr/>
        </p:nvPicPr>
        <p:blipFill rotWithShape="1">
          <a:blip r:embed="rId2">
            <a:alphaModFix amt="20000"/>
          </a:blip>
          <a:srcRect b="0" l="0" r="0" t="0"/>
          <a:stretch/>
        </p:blipFill>
        <p:spPr>
          <a:xfrm>
            <a:off x="0" y="0"/>
            <a:ext cx="9144000" cy="5143500"/>
          </a:xfrm>
          <a:prstGeom prst="rect">
            <a:avLst/>
          </a:prstGeom>
          <a:noFill/>
          <a:ln>
            <a:noFill/>
          </a:ln>
        </p:spPr>
      </p:pic>
      <p:sp>
        <p:nvSpPr>
          <p:cNvPr id="31" name="Google Shape;31;p14"/>
          <p:cNvSpPr/>
          <p:nvPr/>
        </p:nvSpPr>
        <p:spPr>
          <a:xfrm>
            <a:off x="1992350" y="37775"/>
            <a:ext cx="5616577" cy="5220440"/>
          </a:xfrm>
          <a:custGeom>
            <a:rect b="b" l="l" r="r" t="t"/>
            <a:pathLst>
              <a:path extrusionOk="0" h="106692" w="114788">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568"/>
            </a:srgbClr>
          </a:solidFill>
          <a:ln>
            <a:noFill/>
          </a:ln>
        </p:spPr>
      </p:sp>
      <p:sp>
        <p:nvSpPr>
          <p:cNvPr id="32" name="Google Shape;32;p14"/>
          <p:cNvSpPr/>
          <p:nvPr/>
        </p:nvSpPr>
        <p:spPr>
          <a:xfrm>
            <a:off x="1763750" y="-114625"/>
            <a:ext cx="5616577" cy="5220440"/>
          </a:xfrm>
          <a:custGeom>
            <a:rect b="b" l="l" r="r" t="t"/>
            <a:pathLst>
              <a:path extrusionOk="0" h="106692" w="114788">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cap="flat" cmpd="sng" w="76200">
            <a:solidFill>
              <a:srgbClr val="000000"/>
            </a:solidFill>
            <a:prstDash val="solid"/>
            <a:miter lim="8000"/>
            <a:headEnd len="sm" w="sm" type="none"/>
            <a:tailEnd len="sm" w="sm" type="none"/>
          </a:ln>
        </p:spPr>
      </p:sp>
      <p:sp>
        <p:nvSpPr>
          <p:cNvPr id="33" name="Google Shape;33;p14"/>
          <p:cNvSpPr txBox="1"/>
          <p:nvPr>
            <p:ph idx="1" type="body"/>
          </p:nvPr>
        </p:nvSpPr>
        <p:spPr>
          <a:xfrm>
            <a:off x="2905800" y="2161800"/>
            <a:ext cx="3332400" cy="819900"/>
          </a:xfrm>
          <a:prstGeom prst="rect">
            <a:avLst/>
          </a:prstGeom>
          <a:noFill/>
          <a:ln>
            <a:noFill/>
          </a:ln>
        </p:spPr>
        <p:txBody>
          <a:bodyPr anchorCtr="0" anchor="ctr" bIns="91425" lIns="91425" spcFirstLastPara="1" rIns="91425" wrap="square" tIns="91425">
            <a:noAutofit/>
          </a:bodyPr>
          <a:lstStyle>
            <a:lvl1pPr indent="-381000" lvl="0" marL="457200" algn="ctr">
              <a:lnSpc>
                <a:spcPct val="100000"/>
              </a:lnSpc>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indent="-381000" lvl="1" marL="914400" algn="ctr">
              <a:lnSpc>
                <a:spcPct val="100000"/>
              </a:lnSpc>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indent="-381000" lvl="2" marL="1371600" algn="ctr">
              <a:lnSpc>
                <a:spcPct val="100000"/>
              </a:lnSpc>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indent="-381000" lvl="3" marL="18288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indent="-381000" lvl="4" marL="2286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indent="-381000" lvl="5" marL="27432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indent="-381000" lvl="6" marL="32004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indent="-381000" lvl="7" marL="36576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indent="-381000" lvl="8" marL="41148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p:txBody>
      </p:sp>
      <p:sp>
        <p:nvSpPr>
          <p:cNvPr id="34" name="Google Shape;34;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5" name="Shape 35"/>
        <p:cNvGrpSpPr/>
        <p:nvPr/>
      </p:nvGrpSpPr>
      <p:grpSpPr>
        <a:xfrm>
          <a:off x="0" y="0"/>
          <a:ext cx="0" cy="0"/>
          <a:chOff x="0" y="0"/>
          <a:chExt cx="0" cy="0"/>
        </a:xfrm>
      </p:grpSpPr>
      <p:pic>
        <p:nvPicPr>
          <p:cNvPr descr="comic-01.png" id="36" name="Google Shape;36;p15"/>
          <p:cNvPicPr preferRelativeResize="0"/>
          <p:nvPr/>
        </p:nvPicPr>
        <p:blipFill rotWithShape="1">
          <a:blip r:embed="rId2">
            <a:alphaModFix amt="20000"/>
          </a:blip>
          <a:srcRect b="0" l="0" r="0" t="0"/>
          <a:stretch/>
        </p:blipFill>
        <p:spPr>
          <a:xfrm>
            <a:off x="0" y="0"/>
            <a:ext cx="9144000" cy="5143500"/>
          </a:xfrm>
          <a:prstGeom prst="rect">
            <a:avLst/>
          </a:prstGeom>
          <a:noFill/>
          <a:ln>
            <a:noFill/>
          </a:ln>
        </p:spPr>
      </p:pic>
      <p:sp>
        <p:nvSpPr>
          <p:cNvPr id="37" name="Google Shape;37;p15"/>
          <p:cNvSpPr/>
          <p:nvPr/>
        </p:nvSpPr>
        <p:spPr>
          <a:xfrm>
            <a:off x="734600" y="7635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001936">
              <a:alpha val="21568"/>
            </a:srgbClr>
          </a:solidFill>
          <a:ln>
            <a:noFill/>
          </a:ln>
        </p:spPr>
      </p:sp>
      <p:sp>
        <p:nvSpPr>
          <p:cNvPr id="38" name="Google Shape;38;p15"/>
          <p:cNvSpPr/>
          <p:nvPr/>
        </p:nvSpPr>
        <p:spPr>
          <a:xfrm>
            <a:off x="506000" y="5349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FFFFFF"/>
          </a:solidFill>
          <a:ln cap="flat" cmpd="sng" w="76200">
            <a:solidFill>
              <a:srgbClr val="000000"/>
            </a:solidFill>
            <a:prstDash val="solid"/>
            <a:miter lim="8000"/>
            <a:headEnd len="sm" w="sm" type="none"/>
            <a:tailEnd len="sm" w="sm" type="none"/>
          </a:ln>
        </p:spPr>
      </p:sp>
      <p:sp>
        <p:nvSpPr>
          <p:cNvPr id="39" name="Google Shape;39;p15"/>
          <p:cNvSpPr txBox="1"/>
          <p:nvPr>
            <p:ph type="title"/>
          </p:nvPr>
        </p:nvSpPr>
        <p:spPr>
          <a:xfrm rot="161729">
            <a:off x="976261" y="876906"/>
            <a:ext cx="7029878" cy="76013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15"/>
          <p:cNvSpPr txBox="1"/>
          <p:nvPr>
            <p:ph idx="1" type="body"/>
          </p:nvPr>
        </p:nvSpPr>
        <p:spPr>
          <a:xfrm>
            <a:off x="1052050" y="1545942"/>
            <a:ext cx="7710900" cy="3303600"/>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00"/>
              </a:spcBef>
              <a:spcAft>
                <a:spcPts val="0"/>
              </a:spcAft>
              <a:buSzPts val="30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1" name="Google Shape;41;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2" name="Shape 42"/>
        <p:cNvGrpSpPr/>
        <p:nvPr/>
      </p:nvGrpSpPr>
      <p:grpSpPr>
        <a:xfrm>
          <a:off x="0" y="0"/>
          <a:ext cx="0" cy="0"/>
          <a:chOff x="0" y="0"/>
          <a:chExt cx="0" cy="0"/>
        </a:xfrm>
      </p:grpSpPr>
      <p:pic>
        <p:nvPicPr>
          <p:cNvPr descr="comic-01.png" id="43" name="Google Shape;43;p16"/>
          <p:cNvPicPr preferRelativeResize="0"/>
          <p:nvPr/>
        </p:nvPicPr>
        <p:blipFill rotWithShape="1">
          <a:blip r:embed="rId2">
            <a:alphaModFix amt="20000"/>
          </a:blip>
          <a:srcRect b="0" l="0" r="0" t="0"/>
          <a:stretch/>
        </p:blipFill>
        <p:spPr>
          <a:xfrm>
            <a:off x="0" y="0"/>
            <a:ext cx="9144000" cy="5143500"/>
          </a:xfrm>
          <a:prstGeom prst="rect">
            <a:avLst/>
          </a:prstGeom>
          <a:noFill/>
          <a:ln>
            <a:noFill/>
          </a:ln>
        </p:spPr>
      </p:pic>
      <p:sp>
        <p:nvSpPr>
          <p:cNvPr id="44" name="Google Shape;44;p16"/>
          <p:cNvSpPr/>
          <p:nvPr/>
        </p:nvSpPr>
        <p:spPr>
          <a:xfrm>
            <a:off x="734600" y="7635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001936">
              <a:alpha val="21568"/>
            </a:srgbClr>
          </a:solidFill>
          <a:ln>
            <a:noFill/>
          </a:ln>
        </p:spPr>
      </p:sp>
      <p:sp>
        <p:nvSpPr>
          <p:cNvPr id="45" name="Google Shape;45;p16"/>
          <p:cNvSpPr/>
          <p:nvPr/>
        </p:nvSpPr>
        <p:spPr>
          <a:xfrm>
            <a:off x="506000" y="5349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FFFFFF"/>
          </a:solidFill>
          <a:ln cap="flat" cmpd="sng" w="76200">
            <a:solidFill>
              <a:srgbClr val="000000"/>
            </a:solidFill>
            <a:prstDash val="solid"/>
            <a:miter lim="8000"/>
            <a:headEnd len="sm" w="sm" type="none"/>
            <a:tailEnd len="sm" w="sm" type="none"/>
          </a:ln>
        </p:spPr>
      </p:sp>
      <p:sp>
        <p:nvSpPr>
          <p:cNvPr id="46" name="Google Shape;46;p16"/>
          <p:cNvSpPr txBox="1"/>
          <p:nvPr>
            <p:ph type="title"/>
          </p:nvPr>
        </p:nvSpPr>
        <p:spPr>
          <a:xfrm rot="161729">
            <a:off x="976261" y="876906"/>
            <a:ext cx="7029878" cy="76013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7" name="Google Shape;47;p16"/>
          <p:cNvSpPr txBox="1"/>
          <p:nvPr>
            <p:ph idx="1" type="body"/>
          </p:nvPr>
        </p:nvSpPr>
        <p:spPr>
          <a:xfrm>
            <a:off x="902950" y="1556175"/>
            <a:ext cx="2295300" cy="282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8" name="Google Shape;48;p16"/>
          <p:cNvSpPr txBox="1"/>
          <p:nvPr>
            <p:ph idx="2" type="body"/>
          </p:nvPr>
        </p:nvSpPr>
        <p:spPr>
          <a:xfrm>
            <a:off x="3315993" y="1556175"/>
            <a:ext cx="2295300" cy="282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9" name="Google Shape;49;p16"/>
          <p:cNvSpPr txBox="1"/>
          <p:nvPr>
            <p:ph idx="3" type="body"/>
          </p:nvPr>
        </p:nvSpPr>
        <p:spPr>
          <a:xfrm>
            <a:off x="5729035" y="1556175"/>
            <a:ext cx="2295300" cy="282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50" name="Google Shape;50;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pic>
        <p:nvPicPr>
          <p:cNvPr descr="comic-01.png" id="52" name="Google Shape;52;p17"/>
          <p:cNvPicPr preferRelativeResize="0"/>
          <p:nvPr/>
        </p:nvPicPr>
        <p:blipFill rotWithShape="1">
          <a:blip r:embed="rId2">
            <a:alphaModFix amt="20000"/>
          </a:blip>
          <a:srcRect b="0" l="0" r="0" t="0"/>
          <a:stretch/>
        </p:blipFill>
        <p:spPr>
          <a:xfrm>
            <a:off x="0" y="0"/>
            <a:ext cx="9144000" cy="5143500"/>
          </a:xfrm>
          <a:prstGeom prst="rect">
            <a:avLst/>
          </a:prstGeom>
          <a:noFill/>
          <a:ln>
            <a:noFill/>
          </a:ln>
        </p:spPr>
      </p:pic>
      <p:sp>
        <p:nvSpPr>
          <p:cNvPr id="53" name="Google Shape;53;p17"/>
          <p:cNvSpPr/>
          <p:nvPr/>
        </p:nvSpPr>
        <p:spPr>
          <a:xfrm>
            <a:off x="734600" y="7635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001936">
              <a:alpha val="21568"/>
            </a:srgbClr>
          </a:solidFill>
          <a:ln>
            <a:noFill/>
          </a:ln>
        </p:spPr>
      </p:sp>
      <p:sp>
        <p:nvSpPr>
          <p:cNvPr id="54" name="Google Shape;54;p17"/>
          <p:cNvSpPr/>
          <p:nvPr/>
        </p:nvSpPr>
        <p:spPr>
          <a:xfrm>
            <a:off x="506000" y="5349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FFFFFF"/>
          </a:solidFill>
          <a:ln cap="flat" cmpd="sng" w="76200">
            <a:solidFill>
              <a:srgbClr val="000000"/>
            </a:solidFill>
            <a:prstDash val="solid"/>
            <a:miter lim="8000"/>
            <a:headEnd len="sm" w="sm" type="none"/>
            <a:tailEnd len="sm" w="sm" type="none"/>
          </a:ln>
        </p:spPr>
      </p:sp>
      <p:sp>
        <p:nvSpPr>
          <p:cNvPr id="55" name="Google Shape;55;p17"/>
          <p:cNvSpPr txBox="1"/>
          <p:nvPr>
            <p:ph type="title"/>
          </p:nvPr>
        </p:nvSpPr>
        <p:spPr>
          <a:xfrm rot="161729">
            <a:off x="976261" y="876906"/>
            <a:ext cx="7029878" cy="76013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6" name="Google Shape;56;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pic>
        <p:nvPicPr>
          <p:cNvPr descr="comic-01.png" id="58" name="Google Shape;58;p18"/>
          <p:cNvPicPr preferRelativeResize="0"/>
          <p:nvPr/>
        </p:nvPicPr>
        <p:blipFill rotWithShape="1">
          <a:blip r:embed="rId2">
            <a:alphaModFix amt="20000"/>
          </a:blip>
          <a:srcRect b="0" l="0" r="0" t="0"/>
          <a:stretch/>
        </p:blipFill>
        <p:spPr>
          <a:xfrm>
            <a:off x="0" y="0"/>
            <a:ext cx="9144000" cy="5143500"/>
          </a:xfrm>
          <a:prstGeom prst="rect">
            <a:avLst/>
          </a:prstGeom>
          <a:noFill/>
          <a:ln>
            <a:noFill/>
          </a:ln>
        </p:spPr>
      </p:pic>
      <p:sp>
        <p:nvSpPr>
          <p:cNvPr id="59" name="Google Shape;59;p18"/>
          <p:cNvSpPr/>
          <p:nvPr/>
        </p:nvSpPr>
        <p:spPr>
          <a:xfrm>
            <a:off x="734600" y="7635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001936">
              <a:alpha val="21568"/>
            </a:srgbClr>
          </a:solidFill>
          <a:ln>
            <a:noFill/>
          </a:ln>
        </p:spPr>
      </p:sp>
      <p:sp>
        <p:nvSpPr>
          <p:cNvPr id="60" name="Google Shape;60;p18"/>
          <p:cNvSpPr/>
          <p:nvPr/>
        </p:nvSpPr>
        <p:spPr>
          <a:xfrm>
            <a:off x="506000" y="534900"/>
            <a:ext cx="7879000" cy="4185275"/>
          </a:xfrm>
          <a:custGeom>
            <a:rect b="b" l="l" r="r" t="t"/>
            <a:pathLst>
              <a:path extrusionOk="0" h="167411" w="315160">
                <a:moveTo>
                  <a:pt x="0" y="0"/>
                </a:moveTo>
                <a:lnTo>
                  <a:pt x="315160" y="10409"/>
                </a:lnTo>
                <a:lnTo>
                  <a:pt x="310823" y="159315"/>
                </a:lnTo>
                <a:lnTo>
                  <a:pt x="9252" y="167411"/>
                </a:lnTo>
                <a:close/>
              </a:path>
            </a:pathLst>
          </a:custGeom>
          <a:solidFill>
            <a:srgbClr val="FFFFFF"/>
          </a:solidFill>
          <a:ln cap="flat" cmpd="sng" w="76200">
            <a:solidFill>
              <a:srgbClr val="000000"/>
            </a:solidFill>
            <a:prstDash val="solid"/>
            <a:miter lim="8000"/>
            <a:headEnd len="sm" w="sm" type="none"/>
            <a:tailEnd len="sm" w="sm" type="none"/>
          </a:ln>
        </p:spPr>
      </p:sp>
      <p:sp>
        <p:nvSpPr>
          <p:cNvPr id="61" name="Google Shape;61;p18"/>
          <p:cNvSpPr txBox="1"/>
          <p:nvPr>
            <p:ph idx="1" type="body"/>
          </p:nvPr>
        </p:nvSpPr>
        <p:spPr>
          <a:xfrm rot="-120953">
            <a:off x="457216" y="4025232"/>
            <a:ext cx="8229893" cy="519622"/>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400"/>
              <a:buNone/>
              <a:defRPr sz="1400"/>
            </a:lvl1pPr>
          </a:lstStyle>
          <a:p/>
        </p:txBody>
      </p:sp>
      <p:sp>
        <p:nvSpPr>
          <p:cNvPr id="62" name="Google Shape;62;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pic>
        <p:nvPicPr>
          <p:cNvPr descr="comic-03.png" id="64" name="Google Shape;64;p19"/>
          <p:cNvPicPr preferRelativeResize="0"/>
          <p:nvPr/>
        </p:nvPicPr>
        <p:blipFill rotWithShape="1">
          <a:blip r:embed="rId2">
            <a:alphaModFix amt="10000"/>
          </a:blip>
          <a:srcRect b="0" l="0" r="0" t="0"/>
          <a:stretch/>
        </p:blipFill>
        <p:spPr>
          <a:xfrm>
            <a:off x="0" y="0"/>
            <a:ext cx="9144000" cy="5143500"/>
          </a:xfrm>
          <a:prstGeom prst="rect">
            <a:avLst/>
          </a:prstGeom>
          <a:noFill/>
          <a:ln>
            <a:noFill/>
          </a:ln>
        </p:spPr>
      </p:pic>
      <p:sp>
        <p:nvSpPr>
          <p:cNvPr id="65" name="Google Shape;65;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0A7EB"/>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rot="161729">
            <a:off x="976261" y="876906"/>
            <a:ext cx="7029878" cy="760139"/>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Bangers"/>
              <a:buNone/>
              <a:defRPr b="0" i="0" sz="3000" u="none" cap="none" strike="noStrike">
                <a:solidFill>
                  <a:schemeClr val="dk1"/>
                </a:solidFill>
                <a:latin typeface="Bangers"/>
                <a:ea typeface="Bangers"/>
                <a:cs typeface="Bangers"/>
                <a:sym typeface="Bangers"/>
              </a:defRPr>
            </a:lvl1pPr>
            <a:lvl2pPr lvl="1" marR="0" rtl="0" algn="l">
              <a:lnSpc>
                <a:spcPct val="100000"/>
              </a:lnSpc>
              <a:spcBef>
                <a:spcPts val="0"/>
              </a:spcBef>
              <a:spcAft>
                <a:spcPts val="0"/>
              </a:spcAft>
              <a:buClr>
                <a:schemeClr val="dk1"/>
              </a:buClr>
              <a:buSzPts val="3000"/>
              <a:buFont typeface="Bangers"/>
              <a:buNone/>
              <a:defRPr b="0" i="0" sz="3000" u="none" cap="none" strike="noStrike">
                <a:solidFill>
                  <a:schemeClr val="dk1"/>
                </a:solidFill>
                <a:latin typeface="Bangers"/>
                <a:ea typeface="Bangers"/>
                <a:cs typeface="Bangers"/>
                <a:sym typeface="Bangers"/>
              </a:defRPr>
            </a:lvl2pPr>
            <a:lvl3pPr lvl="2" marR="0" rtl="0" algn="l">
              <a:lnSpc>
                <a:spcPct val="100000"/>
              </a:lnSpc>
              <a:spcBef>
                <a:spcPts val="0"/>
              </a:spcBef>
              <a:spcAft>
                <a:spcPts val="0"/>
              </a:spcAft>
              <a:buClr>
                <a:schemeClr val="dk1"/>
              </a:buClr>
              <a:buSzPts val="3000"/>
              <a:buFont typeface="Bangers"/>
              <a:buNone/>
              <a:defRPr b="0" i="0" sz="3000" u="none" cap="none" strike="noStrike">
                <a:solidFill>
                  <a:schemeClr val="dk1"/>
                </a:solidFill>
                <a:latin typeface="Bangers"/>
                <a:ea typeface="Bangers"/>
                <a:cs typeface="Bangers"/>
                <a:sym typeface="Bangers"/>
              </a:defRPr>
            </a:lvl3pPr>
            <a:lvl4pPr lvl="3" marR="0" rtl="0" algn="l">
              <a:lnSpc>
                <a:spcPct val="100000"/>
              </a:lnSpc>
              <a:spcBef>
                <a:spcPts val="0"/>
              </a:spcBef>
              <a:spcAft>
                <a:spcPts val="0"/>
              </a:spcAft>
              <a:buClr>
                <a:schemeClr val="dk1"/>
              </a:buClr>
              <a:buSzPts val="3000"/>
              <a:buFont typeface="Bangers"/>
              <a:buNone/>
              <a:defRPr b="0" i="0" sz="3000" u="none" cap="none" strike="noStrike">
                <a:solidFill>
                  <a:schemeClr val="dk1"/>
                </a:solidFill>
                <a:latin typeface="Bangers"/>
                <a:ea typeface="Bangers"/>
                <a:cs typeface="Bangers"/>
                <a:sym typeface="Bangers"/>
              </a:defRPr>
            </a:lvl4pPr>
            <a:lvl5pPr lvl="4" marR="0" rtl="0" algn="l">
              <a:lnSpc>
                <a:spcPct val="100000"/>
              </a:lnSpc>
              <a:spcBef>
                <a:spcPts val="0"/>
              </a:spcBef>
              <a:spcAft>
                <a:spcPts val="0"/>
              </a:spcAft>
              <a:buClr>
                <a:schemeClr val="dk1"/>
              </a:buClr>
              <a:buSzPts val="3000"/>
              <a:buFont typeface="Bangers"/>
              <a:buNone/>
              <a:defRPr b="0" i="0" sz="3000" u="none" cap="none" strike="noStrike">
                <a:solidFill>
                  <a:schemeClr val="dk1"/>
                </a:solidFill>
                <a:latin typeface="Bangers"/>
                <a:ea typeface="Bangers"/>
                <a:cs typeface="Bangers"/>
                <a:sym typeface="Bangers"/>
              </a:defRPr>
            </a:lvl5pPr>
            <a:lvl6pPr lvl="5" marR="0" rtl="0" algn="l">
              <a:lnSpc>
                <a:spcPct val="100000"/>
              </a:lnSpc>
              <a:spcBef>
                <a:spcPts val="0"/>
              </a:spcBef>
              <a:spcAft>
                <a:spcPts val="0"/>
              </a:spcAft>
              <a:buClr>
                <a:schemeClr val="dk1"/>
              </a:buClr>
              <a:buSzPts val="3000"/>
              <a:buFont typeface="Bangers"/>
              <a:buNone/>
              <a:defRPr b="0" i="0" sz="3000" u="none" cap="none" strike="noStrike">
                <a:solidFill>
                  <a:schemeClr val="dk1"/>
                </a:solidFill>
                <a:latin typeface="Bangers"/>
                <a:ea typeface="Bangers"/>
                <a:cs typeface="Bangers"/>
                <a:sym typeface="Bangers"/>
              </a:defRPr>
            </a:lvl6pPr>
            <a:lvl7pPr lvl="6" marR="0" rtl="0" algn="l">
              <a:lnSpc>
                <a:spcPct val="100000"/>
              </a:lnSpc>
              <a:spcBef>
                <a:spcPts val="0"/>
              </a:spcBef>
              <a:spcAft>
                <a:spcPts val="0"/>
              </a:spcAft>
              <a:buClr>
                <a:schemeClr val="dk1"/>
              </a:buClr>
              <a:buSzPts val="3000"/>
              <a:buFont typeface="Bangers"/>
              <a:buNone/>
              <a:defRPr b="0" i="0" sz="3000" u="none" cap="none" strike="noStrike">
                <a:solidFill>
                  <a:schemeClr val="dk1"/>
                </a:solidFill>
                <a:latin typeface="Bangers"/>
                <a:ea typeface="Bangers"/>
                <a:cs typeface="Bangers"/>
                <a:sym typeface="Bangers"/>
              </a:defRPr>
            </a:lvl7pPr>
            <a:lvl8pPr lvl="7" marR="0" rtl="0" algn="l">
              <a:lnSpc>
                <a:spcPct val="100000"/>
              </a:lnSpc>
              <a:spcBef>
                <a:spcPts val="0"/>
              </a:spcBef>
              <a:spcAft>
                <a:spcPts val="0"/>
              </a:spcAft>
              <a:buClr>
                <a:schemeClr val="dk1"/>
              </a:buClr>
              <a:buSzPts val="3000"/>
              <a:buFont typeface="Bangers"/>
              <a:buNone/>
              <a:defRPr b="0" i="0" sz="3000" u="none" cap="none" strike="noStrike">
                <a:solidFill>
                  <a:schemeClr val="dk1"/>
                </a:solidFill>
                <a:latin typeface="Bangers"/>
                <a:ea typeface="Bangers"/>
                <a:cs typeface="Bangers"/>
                <a:sym typeface="Bangers"/>
              </a:defRPr>
            </a:lvl8pPr>
            <a:lvl9pPr lvl="8" marR="0" rtl="0" algn="l">
              <a:lnSpc>
                <a:spcPct val="100000"/>
              </a:lnSpc>
              <a:spcBef>
                <a:spcPts val="0"/>
              </a:spcBef>
              <a:spcAft>
                <a:spcPts val="0"/>
              </a:spcAft>
              <a:buClr>
                <a:schemeClr val="dk1"/>
              </a:buClr>
              <a:buSzPts val="3000"/>
              <a:buFont typeface="Bangers"/>
              <a:buNone/>
              <a:defRPr b="0" i="0" sz="3000" u="none" cap="none" strike="noStrike">
                <a:solidFill>
                  <a:schemeClr val="dk1"/>
                </a:solidFill>
                <a:latin typeface="Bangers"/>
                <a:ea typeface="Bangers"/>
                <a:cs typeface="Bangers"/>
                <a:sym typeface="Bangers"/>
              </a:defRPr>
            </a:lvl9pPr>
          </a:lstStyle>
          <a:p/>
        </p:txBody>
      </p:sp>
      <p:sp>
        <p:nvSpPr>
          <p:cNvPr id="7" name="Google Shape;7;p10"/>
          <p:cNvSpPr txBox="1"/>
          <p:nvPr>
            <p:ph idx="1" type="body"/>
          </p:nvPr>
        </p:nvSpPr>
        <p:spPr>
          <a:xfrm>
            <a:off x="1052050" y="1545942"/>
            <a:ext cx="7710900" cy="33036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dk1"/>
              </a:buClr>
              <a:buSzPts val="3000"/>
              <a:buFont typeface="Sniglet"/>
              <a:buChar char="×"/>
              <a:defRPr b="0" i="0" sz="3000" u="none" cap="none" strike="noStrike">
                <a:solidFill>
                  <a:schemeClr val="dk1"/>
                </a:solidFill>
                <a:latin typeface="Sniglet"/>
                <a:ea typeface="Sniglet"/>
                <a:cs typeface="Sniglet"/>
                <a:sym typeface="Sniglet"/>
              </a:defRPr>
            </a:lvl1pPr>
            <a:lvl2pPr indent="-381000" lvl="1" marL="914400" marR="0" rtl="0" algn="l">
              <a:lnSpc>
                <a:spcPct val="100000"/>
              </a:lnSpc>
              <a:spcBef>
                <a:spcPts val="0"/>
              </a:spcBef>
              <a:spcAft>
                <a:spcPts val="0"/>
              </a:spcAft>
              <a:buClr>
                <a:schemeClr val="dk1"/>
              </a:buClr>
              <a:buSzPts val="2400"/>
              <a:buFont typeface="Sniglet"/>
              <a:buChar char="×"/>
              <a:defRPr b="0" i="0" sz="2400" u="none" cap="none" strike="noStrike">
                <a:solidFill>
                  <a:schemeClr val="dk1"/>
                </a:solidFill>
                <a:latin typeface="Sniglet"/>
                <a:ea typeface="Sniglet"/>
                <a:cs typeface="Sniglet"/>
                <a:sym typeface="Sniglet"/>
              </a:defRPr>
            </a:lvl2pPr>
            <a:lvl3pPr indent="-381000" lvl="2" marL="1371600" marR="0" rtl="0" algn="l">
              <a:lnSpc>
                <a:spcPct val="100000"/>
              </a:lnSpc>
              <a:spcBef>
                <a:spcPts val="0"/>
              </a:spcBef>
              <a:spcAft>
                <a:spcPts val="0"/>
              </a:spcAft>
              <a:buClr>
                <a:schemeClr val="dk1"/>
              </a:buClr>
              <a:buSzPts val="2400"/>
              <a:buFont typeface="Sniglet"/>
              <a:buChar char="×"/>
              <a:defRPr b="0" i="0" sz="2400" u="none" cap="none" strike="noStrike">
                <a:solidFill>
                  <a:schemeClr val="dk1"/>
                </a:solidFill>
                <a:latin typeface="Sniglet"/>
                <a:ea typeface="Sniglet"/>
                <a:cs typeface="Sniglet"/>
                <a:sym typeface="Sniglet"/>
              </a:defRPr>
            </a:lvl3pPr>
            <a:lvl4pPr indent="-342900" lvl="3" marL="1828800" marR="0" rtl="0" algn="l">
              <a:lnSpc>
                <a:spcPct val="100000"/>
              </a:lnSpc>
              <a:spcBef>
                <a:spcPts val="0"/>
              </a:spcBef>
              <a:spcAft>
                <a:spcPts val="0"/>
              </a:spcAft>
              <a:buClr>
                <a:schemeClr val="dk1"/>
              </a:buClr>
              <a:buSzPts val="1800"/>
              <a:buFont typeface="Sniglet"/>
              <a:buChar char="×"/>
              <a:defRPr b="0" i="0" sz="1800" u="none" cap="none" strike="noStrike">
                <a:solidFill>
                  <a:schemeClr val="dk1"/>
                </a:solidFill>
                <a:latin typeface="Sniglet"/>
                <a:ea typeface="Sniglet"/>
                <a:cs typeface="Sniglet"/>
                <a:sym typeface="Sniglet"/>
              </a:defRPr>
            </a:lvl4pPr>
            <a:lvl5pPr indent="-342900" lvl="4" marL="2286000" marR="0" rtl="0" algn="l">
              <a:lnSpc>
                <a:spcPct val="100000"/>
              </a:lnSpc>
              <a:spcBef>
                <a:spcPts val="0"/>
              </a:spcBef>
              <a:spcAft>
                <a:spcPts val="0"/>
              </a:spcAft>
              <a:buClr>
                <a:schemeClr val="dk1"/>
              </a:buClr>
              <a:buSzPts val="1800"/>
              <a:buFont typeface="Sniglet"/>
              <a:buChar char="×"/>
              <a:defRPr b="0" i="0" sz="1800" u="none" cap="none" strike="noStrike">
                <a:solidFill>
                  <a:schemeClr val="dk1"/>
                </a:solidFill>
                <a:latin typeface="Sniglet"/>
                <a:ea typeface="Sniglet"/>
                <a:cs typeface="Sniglet"/>
                <a:sym typeface="Sniglet"/>
              </a:defRPr>
            </a:lvl5pPr>
            <a:lvl6pPr indent="-342900" lvl="5" marL="2743200" marR="0" rtl="0" algn="l">
              <a:lnSpc>
                <a:spcPct val="100000"/>
              </a:lnSpc>
              <a:spcBef>
                <a:spcPts val="0"/>
              </a:spcBef>
              <a:spcAft>
                <a:spcPts val="0"/>
              </a:spcAft>
              <a:buClr>
                <a:schemeClr val="dk1"/>
              </a:buClr>
              <a:buSzPts val="1800"/>
              <a:buFont typeface="Sniglet"/>
              <a:buChar char="×"/>
              <a:defRPr b="0" i="0" sz="1800" u="none" cap="none" strike="noStrike">
                <a:solidFill>
                  <a:schemeClr val="dk1"/>
                </a:solidFill>
                <a:latin typeface="Sniglet"/>
                <a:ea typeface="Sniglet"/>
                <a:cs typeface="Sniglet"/>
                <a:sym typeface="Sniglet"/>
              </a:defRPr>
            </a:lvl6pPr>
            <a:lvl7pPr indent="-342900" lvl="6" marL="3200400" marR="0" rtl="0" algn="l">
              <a:lnSpc>
                <a:spcPct val="100000"/>
              </a:lnSpc>
              <a:spcBef>
                <a:spcPts val="0"/>
              </a:spcBef>
              <a:spcAft>
                <a:spcPts val="0"/>
              </a:spcAft>
              <a:buClr>
                <a:schemeClr val="dk1"/>
              </a:buClr>
              <a:buSzPts val="1800"/>
              <a:buFont typeface="Sniglet"/>
              <a:buChar char="×"/>
              <a:defRPr b="0" i="0" sz="1800" u="none" cap="none" strike="noStrike">
                <a:solidFill>
                  <a:schemeClr val="dk1"/>
                </a:solidFill>
                <a:latin typeface="Sniglet"/>
                <a:ea typeface="Sniglet"/>
                <a:cs typeface="Sniglet"/>
                <a:sym typeface="Sniglet"/>
              </a:defRPr>
            </a:lvl7pPr>
            <a:lvl8pPr indent="-342900" lvl="7" marL="3657600" marR="0" rtl="0" algn="l">
              <a:lnSpc>
                <a:spcPct val="100000"/>
              </a:lnSpc>
              <a:spcBef>
                <a:spcPts val="0"/>
              </a:spcBef>
              <a:spcAft>
                <a:spcPts val="0"/>
              </a:spcAft>
              <a:buClr>
                <a:schemeClr val="dk1"/>
              </a:buClr>
              <a:buSzPts val="1800"/>
              <a:buFont typeface="Sniglet"/>
              <a:buChar char="×"/>
              <a:defRPr b="0" i="0" sz="1800" u="none" cap="none" strike="noStrike">
                <a:solidFill>
                  <a:schemeClr val="dk1"/>
                </a:solidFill>
                <a:latin typeface="Sniglet"/>
                <a:ea typeface="Sniglet"/>
                <a:cs typeface="Sniglet"/>
                <a:sym typeface="Sniglet"/>
              </a:defRPr>
            </a:lvl8pPr>
            <a:lvl9pPr indent="-342900" lvl="8" marL="4114800" marR="0" rtl="0" algn="l">
              <a:lnSpc>
                <a:spcPct val="100000"/>
              </a:lnSpc>
              <a:spcBef>
                <a:spcPts val="0"/>
              </a:spcBef>
              <a:spcAft>
                <a:spcPts val="0"/>
              </a:spcAft>
              <a:buClr>
                <a:schemeClr val="dk1"/>
              </a:buClr>
              <a:buSzPts val="1800"/>
              <a:buFont typeface="Sniglet"/>
              <a:buChar char="×"/>
              <a:defRPr b="0" i="0" sz="1800" u="none" cap="none" strike="noStrike">
                <a:solidFill>
                  <a:schemeClr val="dk1"/>
                </a:solidFill>
                <a:latin typeface="Sniglet"/>
                <a:ea typeface="Sniglet"/>
                <a:cs typeface="Sniglet"/>
                <a:sym typeface="Sniglet"/>
              </a:defRPr>
            </a:lvl9pPr>
          </a:lstStyle>
          <a:p/>
        </p:txBody>
      </p:sp>
      <p:sp>
        <p:nvSpPr>
          <p:cNvPr id="8" name="Google Shape;8;p1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Bangers"/>
                <a:ea typeface="Bangers"/>
                <a:cs typeface="Bangers"/>
                <a:sym typeface="Banger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6" name="Shape 66"/>
        <p:cNvGrpSpPr/>
        <p:nvPr/>
      </p:nvGrpSpPr>
      <p:grpSpPr>
        <a:xfrm>
          <a:off x="0" y="0"/>
          <a:ext cx="0" cy="0"/>
          <a:chOff x="0" y="0"/>
          <a:chExt cx="0" cy="0"/>
        </a:xfrm>
      </p:grpSpPr>
      <p:sp>
        <p:nvSpPr>
          <p:cNvPr id="67" name="Google Shape;67;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8" name="Google Shape;68;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9" name="Google Shape;6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huffpost.com/archive/ca/entry/daycare-cost-expensive_ca_5dc2fe3de4b005513881976f" TargetMode="External"/><Relationship Id="rId4" Type="http://schemas.openxmlformats.org/officeDocument/2006/relationships/hyperlink" Target="https://pm.gc.ca/en/news/news-releases/2022/03/28/10-day-child-care-families-ontario" TargetMode="External"/><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ZGWSYH8UCKE"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C4CA"/>
        </a:solidFill>
      </p:bgPr>
    </p:bg>
    <p:spTree>
      <p:nvGrpSpPr>
        <p:cNvPr id="114" name="Shape 114"/>
        <p:cNvGrpSpPr/>
        <p:nvPr/>
      </p:nvGrpSpPr>
      <p:grpSpPr>
        <a:xfrm>
          <a:off x="0" y="0"/>
          <a:ext cx="0" cy="0"/>
          <a:chOff x="0" y="0"/>
          <a:chExt cx="0" cy="0"/>
        </a:xfrm>
      </p:grpSpPr>
      <p:sp>
        <p:nvSpPr>
          <p:cNvPr id="115" name="Google Shape;115;p1"/>
          <p:cNvSpPr txBox="1"/>
          <p:nvPr>
            <p:ph type="ctrTitle"/>
          </p:nvPr>
        </p:nvSpPr>
        <p:spPr>
          <a:xfrm>
            <a:off x="1938875" y="908775"/>
            <a:ext cx="5526600" cy="1478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400"/>
              <a:buNone/>
            </a:pPr>
            <a:r>
              <a:rPr lang="en" sz="5800"/>
              <a:t>Where are we now? </a:t>
            </a:r>
            <a:endParaRPr sz="5800"/>
          </a:p>
        </p:txBody>
      </p:sp>
      <p:sp>
        <p:nvSpPr>
          <p:cNvPr id="116" name="Google Shape;116;p1"/>
          <p:cNvSpPr txBox="1"/>
          <p:nvPr/>
        </p:nvSpPr>
        <p:spPr>
          <a:xfrm>
            <a:off x="2374950" y="2229475"/>
            <a:ext cx="4394100" cy="127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Sniglet"/>
                <a:ea typeface="Sniglet"/>
                <a:cs typeface="Sniglet"/>
                <a:sym typeface="Sniglet"/>
              </a:rPr>
              <a:t>Updates to the Canadian child care system from 2000 to the present. </a:t>
            </a:r>
            <a:endParaRPr b="0" i="0" sz="2400" u="none" cap="none" strike="noStrike">
              <a:solidFill>
                <a:srgbClr val="000000"/>
              </a:solidFill>
              <a:latin typeface="Sniglet"/>
              <a:ea typeface="Sniglet"/>
              <a:cs typeface="Sniglet"/>
              <a:sym typeface="Snigle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94" name="Shape 194"/>
        <p:cNvGrpSpPr/>
        <p:nvPr/>
      </p:nvGrpSpPr>
      <p:grpSpPr>
        <a:xfrm>
          <a:off x="0" y="0"/>
          <a:ext cx="0" cy="0"/>
          <a:chOff x="0" y="0"/>
          <a:chExt cx="0" cy="0"/>
        </a:xfrm>
      </p:grpSpPr>
      <p:sp>
        <p:nvSpPr>
          <p:cNvPr id="195" name="Google Shape;195;p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96" name="Google Shape;196;p9"/>
          <p:cNvSpPr/>
          <p:nvPr/>
        </p:nvSpPr>
        <p:spPr>
          <a:xfrm>
            <a:off x="901075" y="1497825"/>
            <a:ext cx="1987500" cy="989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000000"/>
                </a:solidFill>
                <a:latin typeface="Sniglet"/>
                <a:ea typeface="Sniglet"/>
                <a:cs typeface="Sniglet"/>
                <a:sym typeface="Sniglet"/>
              </a:rPr>
              <a:t>2022</a:t>
            </a:r>
            <a:endParaRPr b="0" i="0" sz="5400" u="none" cap="none" strike="noStrike">
              <a:solidFill>
                <a:srgbClr val="000000"/>
              </a:solidFill>
              <a:latin typeface="Sniglet"/>
              <a:ea typeface="Sniglet"/>
              <a:cs typeface="Sniglet"/>
              <a:sym typeface="Sniglet"/>
            </a:endParaRPr>
          </a:p>
        </p:txBody>
      </p:sp>
      <p:sp>
        <p:nvSpPr>
          <p:cNvPr id="197" name="Google Shape;197;p9"/>
          <p:cNvSpPr txBox="1"/>
          <p:nvPr/>
        </p:nvSpPr>
        <p:spPr>
          <a:xfrm>
            <a:off x="2938466" y="1260764"/>
            <a:ext cx="5155668" cy="322731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highlight>
                  <a:srgbClr val="FFFFFF"/>
                </a:highlight>
                <a:latin typeface="Sniglet"/>
                <a:ea typeface="Sniglet"/>
                <a:cs typeface="Sniglet"/>
                <a:sym typeface="Sniglet"/>
              </a:rPr>
              <a:t>Many </a:t>
            </a:r>
            <a:r>
              <a:rPr b="0" i="0" lang="en" sz="1800" u="sng" cap="none" strike="noStrike">
                <a:solidFill>
                  <a:srgbClr val="000000"/>
                </a:solidFill>
                <a:highlight>
                  <a:srgbClr val="FFFFFF"/>
                </a:highlight>
                <a:latin typeface="Sniglet"/>
                <a:ea typeface="Sniglet"/>
                <a:cs typeface="Sniglet"/>
                <a:sym typeface="Sniglet"/>
                <a:hlinkClick r:id="rId3">
                  <a:extLst>
                    <a:ext uri="{A12FA001-AC4F-418D-AE19-62706E023703}">
                      <ahyp:hlinkClr val="tx"/>
                    </a:ext>
                  </a:extLst>
                </a:hlinkClick>
              </a:rPr>
              <a:t>families</a:t>
            </a:r>
            <a:r>
              <a:rPr b="0" i="0" lang="en" sz="1800" u="none" cap="none" strike="noStrike">
                <a:solidFill>
                  <a:srgbClr val="000000"/>
                </a:solidFill>
                <a:highlight>
                  <a:srgbClr val="FFFFFF"/>
                </a:highlight>
                <a:latin typeface="Sniglet"/>
                <a:ea typeface="Sniglet"/>
                <a:cs typeface="Sniglet"/>
                <a:sym typeface="Sniglet"/>
              </a:rPr>
              <a:t> are forced to decide whether or not the cost of child care is worth it when compared to their annual income.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FF"/>
              </a:highlight>
              <a:latin typeface="Sniglet"/>
              <a:ea typeface="Sniglet"/>
              <a:cs typeface="Sniglet"/>
              <a:sym typeface="Sniglet"/>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highlight>
                  <a:srgbClr val="FFFFFF"/>
                </a:highlight>
                <a:latin typeface="Sniglet"/>
                <a:ea typeface="Sniglet"/>
                <a:cs typeface="Sniglet"/>
                <a:sym typeface="Sniglet"/>
              </a:rPr>
              <a:t>The </a:t>
            </a:r>
            <a:r>
              <a:rPr b="0" i="0" lang="en" sz="1800" u="sng" cap="none" strike="noStrike">
                <a:solidFill>
                  <a:srgbClr val="000000"/>
                </a:solidFill>
                <a:highlight>
                  <a:srgbClr val="FFFFFF"/>
                </a:highlight>
                <a:latin typeface="Sniglet"/>
                <a:ea typeface="Sniglet"/>
                <a:cs typeface="Sniglet"/>
                <a:sym typeface="Sniglet"/>
                <a:hlinkClick r:id="rId4">
                  <a:extLst>
                    <a:ext uri="{A12FA001-AC4F-418D-AE19-62706E023703}">
                      <ahyp:hlinkClr val="tx"/>
                    </a:ext>
                  </a:extLst>
                </a:hlinkClick>
              </a:rPr>
              <a:t>federal government </a:t>
            </a:r>
            <a:r>
              <a:rPr b="0" i="0" lang="en" sz="1800" u="none" cap="none" strike="noStrike">
                <a:solidFill>
                  <a:srgbClr val="000000"/>
                </a:solidFill>
                <a:highlight>
                  <a:srgbClr val="FFFFFF"/>
                </a:highlight>
                <a:latin typeface="Sniglet"/>
                <a:ea typeface="Sniglet"/>
                <a:cs typeface="Sniglet"/>
                <a:sym typeface="Sniglet"/>
              </a:rPr>
              <a:t> has now signed agreements with every province and territory to reduce child care fees and make child care more accessible for families.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FF"/>
              </a:highlight>
              <a:latin typeface="Sniglet"/>
              <a:ea typeface="Sniglet"/>
              <a:cs typeface="Sniglet"/>
              <a:sym typeface="Sniglet"/>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highlight>
                  <a:srgbClr val="FFFFFF"/>
                </a:highlight>
                <a:latin typeface="Sniglet"/>
                <a:ea typeface="Sniglet"/>
                <a:cs typeface="Sniglet"/>
                <a:sym typeface="Sniglet"/>
              </a:rPr>
              <a:t>This change is the result of decades of activism for an affordable and quality child care system. </a:t>
            </a:r>
            <a:endParaRPr b="0" i="0" sz="1800" u="none" cap="none" strike="noStrike">
              <a:solidFill>
                <a:srgbClr val="000000"/>
              </a:solidFill>
              <a:latin typeface="Sniglet"/>
              <a:ea typeface="Sniglet"/>
              <a:cs typeface="Sniglet"/>
              <a:sym typeface="Sniglet"/>
            </a:endParaRPr>
          </a:p>
        </p:txBody>
      </p:sp>
      <p:sp>
        <p:nvSpPr>
          <p:cNvPr id="198" name="Google Shape;198;p9"/>
          <p:cNvSpPr txBox="1"/>
          <p:nvPr/>
        </p:nvSpPr>
        <p:spPr>
          <a:xfrm>
            <a:off x="912450" y="655425"/>
            <a:ext cx="7319100" cy="84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400"/>
              </a:spcAft>
              <a:buClr>
                <a:srgbClr val="000000"/>
              </a:buClr>
              <a:buSzPts val="2800"/>
              <a:buFont typeface="Arial"/>
              <a:buNone/>
            </a:pPr>
            <a:r>
              <a:rPr b="1" i="0" lang="en" sz="2800" u="none" cap="none" strike="noStrike">
                <a:solidFill>
                  <a:schemeClr val="dk1"/>
                </a:solidFill>
                <a:highlight>
                  <a:srgbClr val="FFFFFF"/>
                </a:highlight>
                <a:latin typeface="Bangers"/>
                <a:ea typeface="Bangers"/>
                <a:cs typeface="Bangers"/>
                <a:sym typeface="Bangers"/>
              </a:rPr>
              <a:t>Where are we now…….?</a:t>
            </a:r>
            <a:endParaRPr b="0" i="0" sz="2800" u="none" cap="none" strike="noStrike">
              <a:solidFill>
                <a:srgbClr val="000000"/>
              </a:solidFill>
              <a:latin typeface="Arial"/>
              <a:ea typeface="Arial"/>
              <a:cs typeface="Arial"/>
              <a:sym typeface="Arial"/>
            </a:endParaRPr>
          </a:p>
        </p:txBody>
      </p:sp>
      <p:pic>
        <p:nvPicPr>
          <p:cNvPr descr="Two rows of stacked building blocks which read &quot;Child Care.&quot;" id="199" name="Google Shape;199;p9"/>
          <p:cNvPicPr preferRelativeResize="0"/>
          <p:nvPr/>
        </p:nvPicPr>
        <p:blipFill rotWithShape="1">
          <a:blip r:embed="rId5">
            <a:alphaModFix/>
          </a:blip>
          <a:srcRect b="4462" l="3393" r="0" t="2708"/>
          <a:stretch/>
        </p:blipFill>
        <p:spPr>
          <a:xfrm>
            <a:off x="1049866" y="2844800"/>
            <a:ext cx="1751433" cy="1320800"/>
          </a:xfrm>
          <a:prstGeom prst="rect">
            <a:avLst/>
          </a:prstGeom>
          <a:noFill/>
          <a:ln>
            <a:noFill/>
          </a:ln>
        </p:spPr>
      </p:pic>
      <p:sp>
        <p:nvSpPr>
          <p:cNvPr id="200" name="Google Shape;200;p9"/>
          <p:cNvSpPr/>
          <p:nvPr/>
        </p:nvSpPr>
        <p:spPr>
          <a:xfrm>
            <a:off x="272200" y="41250"/>
            <a:ext cx="640500" cy="5061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120" name="Shape 120"/>
        <p:cNvGrpSpPr/>
        <p:nvPr/>
      </p:nvGrpSpPr>
      <p:grpSpPr>
        <a:xfrm>
          <a:off x="0" y="0"/>
          <a:ext cx="0" cy="0"/>
          <a:chOff x="0" y="0"/>
          <a:chExt cx="0" cy="0"/>
        </a:xfrm>
      </p:grpSpPr>
      <p:sp>
        <p:nvSpPr>
          <p:cNvPr id="121" name="Google Shape;121;p2"/>
          <p:cNvSpPr/>
          <p:nvPr/>
        </p:nvSpPr>
        <p:spPr>
          <a:xfrm>
            <a:off x="458185" y="0"/>
            <a:ext cx="336300" cy="51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23" name="Google Shape;123;p2"/>
          <p:cNvSpPr txBox="1"/>
          <p:nvPr/>
        </p:nvSpPr>
        <p:spPr>
          <a:xfrm>
            <a:off x="901075" y="739375"/>
            <a:ext cx="7539300" cy="123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400"/>
              </a:spcAft>
              <a:buClr>
                <a:srgbClr val="000000"/>
              </a:buClr>
              <a:buSzPts val="2800"/>
              <a:buFont typeface="Arial"/>
              <a:buNone/>
            </a:pPr>
            <a:r>
              <a:rPr b="0" i="0" lang="en" sz="2800" u="none" cap="none" strike="noStrike">
                <a:solidFill>
                  <a:schemeClr val="dk1"/>
                </a:solidFill>
                <a:highlight>
                  <a:srgbClr val="FFFFFF"/>
                </a:highlight>
                <a:latin typeface="Bangers"/>
                <a:ea typeface="Bangers"/>
                <a:cs typeface="Bangers"/>
                <a:sym typeface="Bangers"/>
              </a:rPr>
              <a:t>MULTILATERAL FRAMEWORK AGREEMENT ON EARLY LEARNING AND CHILDCARE</a:t>
            </a:r>
            <a:endParaRPr b="0" i="0" sz="2800" u="none" cap="none" strike="noStrike">
              <a:solidFill>
                <a:schemeClr val="dk1"/>
              </a:solidFill>
              <a:highlight>
                <a:srgbClr val="FFFFFF"/>
              </a:highlight>
              <a:latin typeface="Bangers"/>
              <a:ea typeface="Bangers"/>
              <a:cs typeface="Bangers"/>
              <a:sym typeface="Bangers"/>
            </a:endParaRPr>
          </a:p>
        </p:txBody>
      </p:sp>
      <p:sp>
        <p:nvSpPr>
          <p:cNvPr id="124" name="Google Shape;124;p2"/>
          <p:cNvSpPr/>
          <p:nvPr/>
        </p:nvSpPr>
        <p:spPr>
          <a:xfrm>
            <a:off x="1025235" y="1903425"/>
            <a:ext cx="1863339" cy="989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000000"/>
                </a:solidFill>
                <a:latin typeface="Sniglet"/>
                <a:ea typeface="Sniglet"/>
                <a:cs typeface="Sniglet"/>
                <a:sym typeface="Sniglet"/>
              </a:rPr>
              <a:t>2003</a:t>
            </a:r>
            <a:endParaRPr b="0" i="0" sz="5400" u="none" cap="none" strike="noStrike">
              <a:solidFill>
                <a:srgbClr val="000000"/>
              </a:solidFill>
              <a:latin typeface="Sniglet"/>
              <a:ea typeface="Sniglet"/>
              <a:cs typeface="Sniglet"/>
              <a:sym typeface="Sniglet"/>
            </a:endParaRPr>
          </a:p>
        </p:txBody>
      </p:sp>
      <p:sp>
        <p:nvSpPr>
          <p:cNvPr id="125" name="Google Shape;125;p2"/>
          <p:cNvSpPr txBox="1"/>
          <p:nvPr/>
        </p:nvSpPr>
        <p:spPr>
          <a:xfrm>
            <a:off x="3013775" y="1418250"/>
            <a:ext cx="48426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highlight>
                  <a:srgbClr val="FFFFFF"/>
                </a:highlight>
                <a:latin typeface="Sniglet"/>
                <a:ea typeface="Sniglet"/>
                <a:cs typeface="Sniglet"/>
                <a:sym typeface="Sniglet"/>
              </a:rPr>
              <a:t>Negotiated by the Human Resources Minister at the time, Jane Stewart, the Multilaterial Framework Agreement on Early Learning and Child Care (MFA), announced financial support for child care services. This was the first time since the Second World War that the federal government made a commitment to funding child care services.</a:t>
            </a:r>
            <a:endParaRPr b="0" i="0" sz="2200" u="none" cap="none" strike="noStrike">
              <a:solidFill>
                <a:srgbClr val="000000"/>
              </a:solidFill>
              <a:latin typeface="Sniglet"/>
              <a:ea typeface="Sniglet"/>
              <a:cs typeface="Sniglet"/>
              <a:sym typeface="Snigle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6f7feea7ed_0_0"/>
          <p:cNvSpPr txBox="1"/>
          <p:nvPr>
            <p:ph type="title"/>
          </p:nvPr>
        </p:nvSpPr>
        <p:spPr>
          <a:xfrm rot="161729">
            <a:off x="976285" y="876908"/>
            <a:ext cx="7029878" cy="760139"/>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36f7feea7ed_0_0"/>
          <p:cNvSpPr txBox="1"/>
          <p:nvPr>
            <p:ph idx="1" type="body"/>
          </p:nvPr>
        </p:nvSpPr>
        <p:spPr>
          <a:xfrm>
            <a:off x="1073625" y="1550125"/>
            <a:ext cx="3396300" cy="266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132" name="Google Shape;132;g36f7feea7ed_0_0"/>
          <p:cNvSpPr txBox="1"/>
          <p:nvPr>
            <p:ph idx="2" type="body"/>
          </p:nvPr>
        </p:nvSpPr>
        <p:spPr>
          <a:xfrm>
            <a:off x="4674251" y="1550125"/>
            <a:ext cx="3396300" cy="266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36" name="Shape 136"/>
        <p:cNvGrpSpPr/>
        <p:nvPr/>
      </p:nvGrpSpPr>
      <p:grpSpPr>
        <a:xfrm>
          <a:off x="0" y="0"/>
          <a:ext cx="0" cy="0"/>
          <a:chOff x="0" y="0"/>
          <a:chExt cx="0" cy="0"/>
        </a:xfrm>
      </p:grpSpPr>
      <p:sp>
        <p:nvSpPr>
          <p:cNvPr id="137" name="Google Shape;137;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38" name="Google Shape;138;p3"/>
          <p:cNvSpPr/>
          <p:nvPr/>
        </p:nvSpPr>
        <p:spPr>
          <a:xfrm>
            <a:off x="425658" y="0"/>
            <a:ext cx="336300" cy="51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1025236" y="1306275"/>
            <a:ext cx="1830014" cy="989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000000"/>
                </a:solidFill>
                <a:latin typeface="Sniglet"/>
                <a:ea typeface="Sniglet"/>
                <a:cs typeface="Sniglet"/>
                <a:sym typeface="Sniglet"/>
              </a:rPr>
              <a:t>2004</a:t>
            </a:r>
            <a:endParaRPr b="0" i="0" sz="5400" u="none" cap="none" strike="noStrike">
              <a:solidFill>
                <a:srgbClr val="000000"/>
              </a:solidFill>
              <a:latin typeface="Sniglet"/>
              <a:ea typeface="Sniglet"/>
              <a:cs typeface="Sniglet"/>
              <a:sym typeface="Sniglet"/>
            </a:endParaRPr>
          </a:p>
        </p:txBody>
      </p:sp>
      <p:sp>
        <p:nvSpPr>
          <p:cNvPr id="140" name="Google Shape;140;p3"/>
          <p:cNvSpPr txBox="1"/>
          <p:nvPr/>
        </p:nvSpPr>
        <p:spPr>
          <a:xfrm>
            <a:off x="821075" y="578500"/>
            <a:ext cx="5841000" cy="72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400"/>
              </a:spcAft>
              <a:buClr>
                <a:srgbClr val="000000"/>
              </a:buClr>
              <a:buSzPts val="2800"/>
              <a:buFont typeface="Arial"/>
              <a:buNone/>
            </a:pPr>
            <a:r>
              <a:rPr b="0" i="0" lang="en" sz="2800" u="none" cap="none" strike="noStrike">
                <a:solidFill>
                  <a:schemeClr val="dk1"/>
                </a:solidFill>
                <a:highlight>
                  <a:srgbClr val="FFFFFF"/>
                </a:highlight>
                <a:latin typeface="Bangers"/>
                <a:ea typeface="Bangers"/>
                <a:cs typeface="Bangers"/>
                <a:sym typeface="Bangers"/>
              </a:rPr>
              <a:t>"THE FOUNDATIONS PROGRAM"</a:t>
            </a:r>
            <a:endParaRPr b="0" i="0" sz="2800" u="none" cap="none" strike="noStrike">
              <a:solidFill>
                <a:schemeClr val="dk1"/>
              </a:solidFill>
              <a:highlight>
                <a:srgbClr val="FFFFFF"/>
              </a:highlight>
              <a:latin typeface="Bangers"/>
              <a:ea typeface="Bangers"/>
              <a:cs typeface="Bangers"/>
              <a:sym typeface="Bangers"/>
            </a:endParaRPr>
          </a:p>
        </p:txBody>
      </p:sp>
      <p:sp>
        <p:nvSpPr>
          <p:cNvPr id="141" name="Google Shape;141;p3"/>
          <p:cNvSpPr txBox="1"/>
          <p:nvPr/>
        </p:nvSpPr>
        <p:spPr>
          <a:xfrm>
            <a:off x="3219075" y="1306300"/>
            <a:ext cx="47307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highlight>
                  <a:srgbClr val="FFFFFF"/>
                </a:highlight>
                <a:latin typeface="Sniglet"/>
                <a:ea typeface="Sniglet"/>
                <a:cs typeface="Sniglet"/>
                <a:sym typeface="Sniglet"/>
              </a:rPr>
              <a:t>Ken Dryden, a Minister under Prime Minister Paul Martin, began negotiations between the federal government and the provinces with details being completed by the end of 2005. Ten agreements were in place, but were not introduced as the Liberals were then replaced by the Conservatives under Stephen Harper</a:t>
            </a:r>
            <a:r>
              <a:rPr b="0" i="0" lang="en" sz="2100" u="none" cap="none" strike="noStrike">
                <a:solidFill>
                  <a:srgbClr val="000000"/>
                </a:solidFill>
                <a:highlight>
                  <a:srgbClr val="FFFFFF"/>
                </a:highlight>
                <a:latin typeface="Sniglet"/>
                <a:ea typeface="Sniglet"/>
                <a:cs typeface="Sniglet"/>
                <a:sym typeface="Sniglet"/>
              </a:rPr>
              <a:t>.</a:t>
            </a:r>
            <a:endParaRPr b="0" i="0" sz="2300" u="none" cap="none" strike="noStrike">
              <a:solidFill>
                <a:srgbClr val="000000"/>
              </a:solidFill>
              <a:latin typeface="Sniglet"/>
              <a:ea typeface="Sniglet"/>
              <a:cs typeface="Sniglet"/>
              <a:sym typeface="Snigle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145" name="Shape 145"/>
        <p:cNvGrpSpPr/>
        <p:nvPr/>
      </p:nvGrpSpPr>
      <p:grpSpPr>
        <a:xfrm>
          <a:off x="0" y="0"/>
          <a:ext cx="0" cy="0"/>
          <a:chOff x="0" y="0"/>
          <a:chExt cx="0" cy="0"/>
        </a:xfrm>
      </p:grpSpPr>
      <p:sp>
        <p:nvSpPr>
          <p:cNvPr id="146" name="Google Shape;146;p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47" name="Google Shape;147;p4"/>
          <p:cNvSpPr/>
          <p:nvPr/>
        </p:nvSpPr>
        <p:spPr>
          <a:xfrm>
            <a:off x="474524" y="0"/>
            <a:ext cx="336300" cy="51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1053474" y="1306275"/>
            <a:ext cx="1801775" cy="989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000000"/>
                </a:solidFill>
                <a:latin typeface="Sniglet"/>
                <a:ea typeface="Sniglet"/>
                <a:cs typeface="Sniglet"/>
                <a:sym typeface="Sniglet"/>
              </a:rPr>
              <a:t>2004</a:t>
            </a:r>
            <a:endParaRPr b="0" i="0" sz="5400" u="none" cap="none" strike="noStrike">
              <a:solidFill>
                <a:srgbClr val="000000"/>
              </a:solidFill>
              <a:latin typeface="Sniglet"/>
              <a:ea typeface="Sniglet"/>
              <a:cs typeface="Sniglet"/>
              <a:sym typeface="Sniglet"/>
            </a:endParaRPr>
          </a:p>
        </p:txBody>
      </p:sp>
      <p:sp>
        <p:nvSpPr>
          <p:cNvPr id="149" name="Google Shape;149;p4"/>
          <p:cNvSpPr txBox="1"/>
          <p:nvPr/>
        </p:nvSpPr>
        <p:spPr>
          <a:xfrm>
            <a:off x="820278" y="715425"/>
            <a:ext cx="7660500" cy="87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400"/>
              </a:spcAft>
              <a:buClr>
                <a:srgbClr val="000000"/>
              </a:buClr>
              <a:buSzPts val="2350"/>
              <a:buFont typeface="Arial"/>
              <a:buNone/>
            </a:pPr>
            <a:r>
              <a:rPr b="1" i="0" lang="en" sz="2350" u="none" cap="none" strike="noStrike">
                <a:solidFill>
                  <a:schemeClr val="dk1"/>
                </a:solidFill>
                <a:highlight>
                  <a:srgbClr val="FFFFFF"/>
                </a:highlight>
                <a:latin typeface="Bangers"/>
                <a:ea typeface="Bangers"/>
                <a:cs typeface="Bangers"/>
                <a:sym typeface="Bangers"/>
              </a:rPr>
              <a:t>"CHILD CARE FOR A CHANGE!" THE THIRD NATIONAL CHILD CARE CONFERENCE</a:t>
            </a:r>
            <a:endParaRPr b="1" i="0" sz="2350" u="none" cap="none" strike="noStrike">
              <a:solidFill>
                <a:schemeClr val="dk1"/>
              </a:solidFill>
              <a:highlight>
                <a:srgbClr val="FFFFFF"/>
              </a:highlight>
              <a:latin typeface="Bangers"/>
              <a:ea typeface="Bangers"/>
              <a:cs typeface="Bangers"/>
              <a:sym typeface="Bangers"/>
            </a:endParaRPr>
          </a:p>
        </p:txBody>
      </p:sp>
      <p:sp>
        <p:nvSpPr>
          <p:cNvPr id="150" name="Google Shape;150;p4"/>
          <p:cNvSpPr txBox="1"/>
          <p:nvPr/>
        </p:nvSpPr>
        <p:spPr>
          <a:xfrm>
            <a:off x="2911200" y="1306275"/>
            <a:ext cx="5420999" cy="31217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highlight>
                  <a:srgbClr val="FFFFFF"/>
                </a:highlight>
                <a:latin typeface="Sniglet"/>
                <a:ea typeface="Sniglet"/>
                <a:cs typeface="Sniglet"/>
                <a:sym typeface="Sniglet"/>
              </a:rPr>
              <a:t>650 delegates gathering in Winnipeg for the third national conference, where public opinion had largely shifted towards accepting the importance of government responsibility for child care (In 2003, 85% of Canadians indicated that they supported a publicly-funded system). Participants attended workshops, and attended a town hall session on the final day with senior politicians in attendance. Of particular significance was the agreement of conference delegates that universal, publicly-funded child care was an agreed upon goal.</a:t>
            </a:r>
            <a:endParaRPr b="0" i="0" sz="1800" u="none" cap="none" strike="noStrike">
              <a:solidFill>
                <a:schemeClr val="dk1"/>
              </a:solidFill>
              <a:latin typeface="Sniglet"/>
              <a:ea typeface="Sniglet"/>
              <a:cs typeface="Sniglet"/>
              <a:sym typeface="Sniglet"/>
            </a:endParaRPr>
          </a:p>
        </p:txBody>
      </p:sp>
      <p:pic>
        <p:nvPicPr>
          <p:cNvPr descr="A white 3 painted on a red background. A shadow bisects the image." id="151" name="Google Shape;151;p4"/>
          <p:cNvPicPr preferRelativeResize="0"/>
          <p:nvPr/>
        </p:nvPicPr>
        <p:blipFill rotWithShape="1">
          <a:blip r:embed="rId3">
            <a:alphaModFix/>
          </a:blip>
          <a:srcRect b="0" l="0" r="0" t="0"/>
          <a:stretch/>
        </p:blipFill>
        <p:spPr>
          <a:xfrm>
            <a:off x="1053475" y="2447775"/>
            <a:ext cx="1615075" cy="2154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55" name="Shape 155"/>
        <p:cNvGrpSpPr/>
        <p:nvPr/>
      </p:nvGrpSpPr>
      <p:grpSpPr>
        <a:xfrm>
          <a:off x="0" y="0"/>
          <a:ext cx="0" cy="0"/>
          <a:chOff x="0" y="0"/>
          <a:chExt cx="0" cy="0"/>
        </a:xfrm>
      </p:grpSpPr>
      <p:sp>
        <p:nvSpPr>
          <p:cNvPr id="156" name="Google Shape;156;p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57" name="Google Shape;157;p5"/>
          <p:cNvSpPr/>
          <p:nvPr/>
        </p:nvSpPr>
        <p:spPr>
          <a:xfrm>
            <a:off x="451104" y="0"/>
            <a:ext cx="336300" cy="51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1053474" y="1306275"/>
            <a:ext cx="1801775" cy="989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000000"/>
                </a:solidFill>
                <a:latin typeface="Sniglet"/>
                <a:ea typeface="Sniglet"/>
                <a:cs typeface="Sniglet"/>
                <a:sym typeface="Sniglet"/>
              </a:rPr>
              <a:t>2006</a:t>
            </a:r>
            <a:endParaRPr b="0" i="0" sz="5400" u="none" cap="none" strike="noStrike">
              <a:solidFill>
                <a:srgbClr val="000000"/>
              </a:solidFill>
              <a:latin typeface="Sniglet"/>
              <a:ea typeface="Sniglet"/>
              <a:cs typeface="Sniglet"/>
              <a:sym typeface="Sniglet"/>
            </a:endParaRPr>
          </a:p>
        </p:txBody>
      </p:sp>
      <p:sp>
        <p:nvSpPr>
          <p:cNvPr id="159" name="Google Shape;159;p5"/>
          <p:cNvSpPr txBox="1"/>
          <p:nvPr/>
        </p:nvSpPr>
        <p:spPr>
          <a:xfrm>
            <a:off x="867750" y="653175"/>
            <a:ext cx="7520400" cy="6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400"/>
              </a:spcAft>
              <a:buClr>
                <a:srgbClr val="000000"/>
              </a:buClr>
              <a:buSzPts val="2800"/>
              <a:buFont typeface="Arial"/>
              <a:buNone/>
            </a:pPr>
            <a:r>
              <a:rPr b="1" i="0" lang="en" sz="2800" u="none" cap="none" strike="noStrike">
                <a:solidFill>
                  <a:schemeClr val="dk1"/>
                </a:solidFill>
                <a:highlight>
                  <a:srgbClr val="FFFFFF"/>
                </a:highlight>
                <a:latin typeface="Bangers"/>
                <a:ea typeface="Bangers"/>
                <a:cs typeface="Bangers"/>
                <a:sym typeface="Bangers"/>
              </a:rPr>
              <a:t>STEPHEN HARPER'S CANCELLATION OF PROGRAMS</a:t>
            </a:r>
            <a:endParaRPr b="1" i="0" sz="2800" u="none" cap="none" strike="noStrike">
              <a:solidFill>
                <a:schemeClr val="dk1"/>
              </a:solidFill>
              <a:highlight>
                <a:srgbClr val="FFFFFF"/>
              </a:highlight>
              <a:latin typeface="Bangers"/>
              <a:ea typeface="Bangers"/>
              <a:cs typeface="Bangers"/>
              <a:sym typeface="Bangers"/>
            </a:endParaRPr>
          </a:p>
        </p:txBody>
      </p:sp>
      <p:sp>
        <p:nvSpPr>
          <p:cNvPr id="160" name="Google Shape;160;p5"/>
          <p:cNvSpPr txBox="1"/>
          <p:nvPr/>
        </p:nvSpPr>
        <p:spPr>
          <a:xfrm>
            <a:off x="3023125" y="1306275"/>
            <a:ext cx="4992000" cy="29439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highlight>
                  <a:srgbClr val="FFFFFF"/>
                </a:highlight>
                <a:latin typeface="Sniglet"/>
                <a:ea typeface="Sniglet"/>
                <a:cs typeface="Sniglet"/>
                <a:sym typeface="Sniglet"/>
              </a:rPr>
              <a:t>Upon his election, Stephen Harper quickly moved to cancel the Liberals' plans for a national child care system (as proposed in 2004). Instead, Harper introduced the Universal Child Care Benefit (UCCB), giving families $100 per month for children up to five years of age.</a:t>
            </a:r>
            <a:endParaRPr b="0" i="0" sz="2000" u="none" cap="none" strike="noStrike">
              <a:solidFill>
                <a:srgbClr val="000000"/>
              </a:solidFill>
              <a:latin typeface="Sniglet"/>
              <a:ea typeface="Sniglet"/>
              <a:cs typeface="Sniglet"/>
              <a:sym typeface="Sniglet"/>
            </a:endParaRPr>
          </a:p>
        </p:txBody>
      </p:sp>
      <p:pic>
        <p:nvPicPr>
          <p:cNvPr descr="An image of Stephen Harper with his right hand raised." id="161" name="Google Shape;161;p5"/>
          <p:cNvPicPr preferRelativeResize="0"/>
          <p:nvPr/>
        </p:nvPicPr>
        <p:blipFill rotWithShape="1">
          <a:blip r:embed="rId3">
            <a:alphaModFix/>
          </a:blip>
          <a:srcRect b="0" l="0" r="0" t="0"/>
          <a:stretch/>
        </p:blipFill>
        <p:spPr>
          <a:xfrm>
            <a:off x="1053475" y="2447775"/>
            <a:ext cx="1703580" cy="210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65" name="Shape 165"/>
        <p:cNvGrpSpPr/>
        <p:nvPr/>
      </p:nvGrpSpPr>
      <p:grpSpPr>
        <a:xfrm>
          <a:off x="0" y="0"/>
          <a:ext cx="0" cy="0"/>
          <a:chOff x="0" y="0"/>
          <a:chExt cx="0" cy="0"/>
        </a:xfrm>
      </p:grpSpPr>
      <p:sp>
        <p:nvSpPr>
          <p:cNvPr id="166" name="Google Shape;166;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67" name="Google Shape;167;p6"/>
          <p:cNvSpPr/>
          <p:nvPr/>
        </p:nvSpPr>
        <p:spPr>
          <a:xfrm>
            <a:off x="468540" y="0"/>
            <a:ext cx="336300" cy="51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1066800" y="1306275"/>
            <a:ext cx="1788450" cy="989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000000"/>
                </a:solidFill>
                <a:latin typeface="Sniglet"/>
                <a:ea typeface="Sniglet"/>
                <a:cs typeface="Sniglet"/>
                <a:sym typeface="Sniglet"/>
              </a:rPr>
              <a:t>2014</a:t>
            </a:r>
            <a:endParaRPr b="0" i="0" sz="5400" u="none" cap="none" strike="noStrike">
              <a:solidFill>
                <a:srgbClr val="000000"/>
              </a:solidFill>
              <a:latin typeface="Sniglet"/>
              <a:ea typeface="Sniglet"/>
              <a:cs typeface="Sniglet"/>
              <a:sym typeface="Sniglet"/>
            </a:endParaRPr>
          </a:p>
        </p:txBody>
      </p:sp>
      <p:sp>
        <p:nvSpPr>
          <p:cNvPr id="169" name="Google Shape;169;p6"/>
          <p:cNvSpPr txBox="1"/>
          <p:nvPr/>
        </p:nvSpPr>
        <p:spPr>
          <a:xfrm>
            <a:off x="909062" y="681600"/>
            <a:ext cx="7446537" cy="81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400"/>
              </a:spcAft>
              <a:buClr>
                <a:srgbClr val="000000"/>
              </a:buClr>
              <a:buSzPts val="2650"/>
              <a:buFont typeface="Arial"/>
              <a:buNone/>
            </a:pPr>
            <a:r>
              <a:rPr b="1" i="0" lang="en" sz="2650" u="none" cap="none" strike="noStrike">
                <a:solidFill>
                  <a:schemeClr val="dk1"/>
                </a:solidFill>
                <a:highlight>
                  <a:srgbClr val="FFFFFF"/>
                </a:highlight>
                <a:latin typeface="Bangers"/>
                <a:ea typeface="Bangers"/>
                <a:cs typeface="Bangers"/>
                <a:sym typeface="Bangers"/>
              </a:rPr>
              <a:t>CHILDCARE2020, THE FOURTH NATIONAL CHILD CARE CONFERENCE</a:t>
            </a:r>
            <a:endParaRPr b="1" i="0" sz="2650" u="none" cap="none" strike="noStrike">
              <a:solidFill>
                <a:schemeClr val="dk1"/>
              </a:solidFill>
              <a:highlight>
                <a:srgbClr val="FFFFFF"/>
              </a:highlight>
              <a:latin typeface="Bangers"/>
              <a:ea typeface="Bangers"/>
              <a:cs typeface="Bangers"/>
              <a:sym typeface="Bangers"/>
            </a:endParaRPr>
          </a:p>
        </p:txBody>
      </p:sp>
      <p:sp>
        <p:nvSpPr>
          <p:cNvPr id="170" name="Google Shape;170;p6"/>
          <p:cNvSpPr txBox="1"/>
          <p:nvPr/>
        </p:nvSpPr>
        <p:spPr>
          <a:xfrm>
            <a:off x="3145449" y="1260200"/>
            <a:ext cx="4745483"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highlight>
                  <a:srgbClr val="FFFFFF"/>
                </a:highlight>
                <a:latin typeface="Sniglet"/>
                <a:ea typeface="Sniglet"/>
                <a:cs typeface="Sniglet"/>
                <a:sym typeface="Sniglet"/>
              </a:rPr>
              <a:t>Taking place in Winnipeg, more than 600 delegates gathered for the Fourth National Child Care Conference. Entitled ChildCare 2020, the conference focused on the importance of creating an updated child care system that reflected the needs of Canadians by 2020.</a:t>
            </a:r>
            <a:endParaRPr b="0" i="0" sz="2000" u="none" cap="none" strike="noStrike">
              <a:solidFill>
                <a:srgbClr val="000000"/>
              </a:solidFill>
              <a:latin typeface="Sniglet"/>
              <a:ea typeface="Sniglet"/>
              <a:cs typeface="Sniglet"/>
              <a:sym typeface="Sniglet"/>
            </a:endParaRPr>
          </a:p>
        </p:txBody>
      </p:sp>
      <p:pic>
        <p:nvPicPr>
          <p:cNvPr descr="The cover of a discussion paper for Canada's 4th national child care policy. conference, ChildCare2020. It features a graphic of children playing around the numbers &quot;2020&quot;. The bottom includes an introduction to the paper which reads &quot;Families in Canada desperately need access to early childhood education and child care services that only a comprehensive system can provide. The key to building this system is the same today as it has been for many years: The federal government must step up to the plate. Provincial/territorial programs on their own will continue to evolve in painful, slow steps leaving many parents unable to find or afford quality programs for their children. As this discussion document shows, it doesn't—and shouldn't—have to be this way. Read on to see what federal leadership and dedicated, accountable investment in a child care system could accomplish by 2020.&quot;" id="171" name="Google Shape;171;p6"/>
          <p:cNvPicPr preferRelativeResize="0"/>
          <p:nvPr/>
        </p:nvPicPr>
        <p:blipFill rotWithShape="1">
          <a:blip r:embed="rId3">
            <a:alphaModFix/>
          </a:blip>
          <a:srcRect b="0" l="0" r="0" t="0"/>
          <a:stretch/>
        </p:blipFill>
        <p:spPr>
          <a:xfrm>
            <a:off x="1025487" y="2295375"/>
            <a:ext cx="1939385" cy="23217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175" name="Shape 175"/>
        <p:cNvGrpSpPr/>
        <p:nvPr/>
      </p:nvGrpSpPr>
      <p:grpSpPr>
        <a:xfrm>
          <a:off x="0" y="0"/>
          <a:ext cx="0" cy="0"/>
          <a:chOff x="0" y="0"/>
          <a:chExt cx="0" cy="0"/>
        </a:xfrm>
      </p:grpSpPr>
      <p:sp>
        <p:nvSpPr>
          <p:cNvPr id="176" name="Google Shape;176;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77" name="Google Shape;177;p7"/>
          <p:cNvSpPr/>
          <p:nvPr/>
        </p:nvSpPr>
        <p:spPr>
          <a:xfrm>
            <a:off x="471318" y="0"/>
            <a:ext cx="336300" cy="51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7"/>
          <p:cNvSpPr/>
          <p:nvPr/>
        </p:nvSpPr>
        <p:spPr>
          <a:xfrm>
            <a:off x="1066799" y="1916267"/>
            <a:ext cx="1821775" cy="989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000000"/>
                </a:solidFill>
                <a:latin typeface="Sniglet"/>
                <a:ea typeface="Sniglet"/>
                <a:cs typeface="Sniglet"/>
                <a:sym typeface="Sniglet"/>
              </a:rPr>
              <a:t>2017</a:t>
            </a:r>
            <a:endParaRPr b="0" i="0" sz="5400" u="none" cap="none" strike="noStrike">
              <a:solidFill>
                <a:srgbClr val="000000"/>
              </a:solidFill>
              <a:latin typeface="Sniglet"/>
              <a:ea typeface="Sniglet"/>
              <a:cs typeface="Sniglet"/>
              <a:sym typeface="Sniglet"/>
            </a:endParaRPr>
          </a:p>
        </p:txBody>
      </p:sp>
      <p:sp>
        <p:nvSpPr>
          <p:cNvPr id="179" name="Google Shape;179;p7"/>
          <p:cNvSpPr txBox="1"/>
          <p:nvPr/>
        </p:nvSpPr>
        <p:spPr>
          <a:xfrm>
            <a:off x="935959" y="776879"/>
            <a:ext cx="7272081" cy="5841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400"/>
              </a:spcAft>
              <a:buClr>
                <a:srgbClr val="000000"/>
              </a:buClr>
              <a:buSzPts val="2800"/>
              <a:buFont typeface="Arial"/>
              <a:buNone/>
            </a:pPr>
            <a:r>
              <a:rPr b="1" i="0" lang="en" sz="2800" u="none" cap="none" strike="noStrike">
                <a:solidFill>
                  <a:schemeClr val="dk1"/>
                </a:solidFill>
                <a:highlight>
                  <a:srgbClr val="FFFFFF"/>
                </a:highlight>
                <a:latin typeface="Bangers"/>
                <a:ea typeface="Bangers"/>
                <a:cs typeface="Bangers"/>
                <a:sym typeface="Bangers"/>
              </a:rPr>
              <a:t>MULTILATERAL EARLY LEARNING AND CHILD CARE FRAMEWORK</a:t>
            </a:r>
            <a:endParaRPr b="1" i="0" sz="2800" u="none" cap="none" strike="noStrike">
              <a:solidFill>
                <a:schemeClr val="dk1"/>
              </a:solidFill>
              <a:highlight>
                <a:srgbClr val="FFFFFF"/>
              </a:highlight>
              <a:latin typeface="Bangers"/>
              <a:ea typeface="Bangers"/>
              <a:cs typeface="Bangers"/>
              <a:sym typeface="Bangers"/>
            </a:endParaRPr>
          </a:p>
        </p:txBody>
      </p:sp>
      <p:sp>
        <p:nvSpPr>
          <p:cNvPr id="180" name="Google Shape;180;p7"/>
          <p:cNvSpPr txBox="1"/>
          <p:nvPr/>
        </p:nvSpPr>
        <p:spPr>
          <a:xfrm>
            <a:off x="3347075" y="1250225"/>
            <a:ext cx="45669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highlight>
                  <a:srgbClr val="FFFFFF"/>
                </a:highlight>
                <a:latin typeface="Sniglet"/>
                <a:ea typeface="Sniglet"/>
                <a:cs typeface="Sniglet"/>
                <a:sym typeface="Sniglet"/>
              </a:rPr>
              <a:t>This framework, as published in 2017, emphasizes the "importance of supporting parents, families, and communities in their efforts to ensure the best possible future for their children." It outlines a governmental commitment towards improved quality, accessibility, affordability, flexibility and inclusivity in early learning and child care.</a:t>
            </a:r>
            <a:endParaRPr b="0" i="0" sz="2000" u="none" cap="none" strike="noStrike">
              <a:solidFill>
                <a:srgbClr val="000000"/>
              </a:solidFill>
              <a:latin typeface="Sniglet"/>
              <a:ea typeface="Sniglet"/>
              <a:cs typeface="Sniglet"/>
              <a:sym typeface="Snigle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84" name="Shape 184"/>
        <p:cNvGrpSpPr/>
        <p:nvPr/>
      </p:nvGrpSpPr>
      <p:grpSpPr>
        <a:xfrm>
          <a:off x="0" y="0"/>
          <a:ext cx="0" cy="0"/>
          <a:chOff x="0" y="0"/>
          <a:chExt cx="0" cy="0"/>
        </a:xfrm>
      </p:grpSpPr>
      <p:pic>
        <p:nvPicPr>
          <p:cNvPr id="185" name="Google Shape;185;p8" title="Helping First Nations | Indigenous Early Learning and Child Care Framework">
            <a:hlinkClick r:id="rId3"/>
          </p:cNvPr>
          <p:cNvPicPr preferRelativeResize="0"/>
          <p:nvPr/>
        </p:nvPicPr>
        <p:blipFill rotWithShape="1">
          <a:blip r:embed="rId4">
            <a:alphaModFix/>
          </a:blip>
          <a:srcRect b="0" l="0" r="0" t="0"/>
          <a:stretch/>
        </p:blipFill>
        <p:spPr>
          <a:xfrm>
            <a:off x="1039100" y="2401400"/>
            <a:ext cx="2733524" cy="2050150"/>
          </a:xfrm>
          <a:prstGeom prst="rect">
            <a:avLst/>
          </a:prstGeom>
          <a:noFill/>
          <a:ln>
            <a:noFill/>
          </a:ln>
        </p:spPr>
      </p:pic>
      <p:sp>
        <p:nvSpPr>
          <p:cNvPr id="186" name="Google Shape;186;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87" name="Google Shape;187;p8"/>
          <p:cNvSpPr/>
          <p:nvPr/>
        </p:nvSpPr>
        <p:spPr>
          <a:xfrm>
            <a:off x="448970" y="0"/>
            <a:ext cx="336300" cy="51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8"/>
          <p:cNvSpPr/>
          <p:nvPr/>
        </p:nvSpPr>
        <p:spPr>
          <a:xfrm>
            <a:off x="1039090" y="1306275"/>
            <a:ext cx="1816159" cy="989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000000"/>
                </a:solidFill>
                <a:latin typeface="Sniglet"/>
                <a:ea typeface="Sniglet"/>
                <a:cs typeface="Sniglet"/>
                <a:sym typeface="Sniglet"/>
              </a:rPr>
              <a:t>2018</a:t>
            </a:r>
            <a:endParaRPr b="0" i="0" sz="5400" u="none" cap="none" strike="noStrike">
              <a:solidFill>
                <a:srgbClr val="000000"/>
              </a:solidFill>
              <a:latin typeface="Sniglet"/>
              <a:ea typeface="Sniglet"/>
              <a:cs typeface="Sniglet"/>
              <a:sym typeface="Sniglet"/>
            </a:endParaRPr>
          </a:p>
        </p:txBody>
      </p:sp>
      <p:sp>
        <p:nvSpPr>
          <p:cNvPr id="189" name="Google Shape;189;p8"/>
          <p:cNvSpPr txBox="1"/>
          <p:nvPr/>
        </p:nvSpPr>
        <p:spPr>
          <a:xfrm>
            <a:off x="867750" y="729675"/>
            <a:ext cx="8327400" cy="57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400"/>
              </a:spcAft>
              <a:buClr>
                <a:srgbClr val="000000"/>
              </a:buClr>
              <a:buSzPts val="2800"/>
              <a:buFont typeface="Arial"/>
              <a:buNone/>
            </a:pPr>
            <a:r>
              <a:rPr b="1" i="0" lang="en" sz="2800" u="none" cap="none" strike="noStrike">
                <a:solidFill>
                  <a:schemeClr val="dk1"/>
                </a:solidFill>
                <a:highlight>
                  <a:srgbClr val="FFFFFF"/>
                </a:highlight>
                <a:latin typeface="Bangers"/>
                <a:ea typeface="Bangers"/>
                <a:cs typeface="Bangers"/>
                <a:sym typeface="Bangers"/>
              </a:rPr>
              <a:t>INDIGENOUS EARLY LEARNING AND CHILD CARE FRAMEWORK</a:t>
            </a:r>
            <a:endParaRPr b="1" i="0" sz="2800" u="none" cap="none" strike="noStrike">
              <a:solidFill>
                <a:schemeClr val="dk1"/>
              </a:solidFill>
              <a:highlight>
                <a:srgbClr val="FFFFFF"/>
              </a:highlight>
              <a:latin typeface="Bangers"/>
              <a:ea typeface="Bangers"/>
              <a:cs typeface="Bangers"/>
              <a:sym typeface="Bangers"/>
            </a:endParaRPr>
          </a:p>
        </p:txBody>
      </p:sp>
      <p:sp>
        <p:nvSpPr>
          <p:cNvPr id="190" name="Google Shape;190;p8"/>
          <p:cNvSpPr txBox="1"/>
          <p:nvPr/>
        </p:nvSpPr>
        <p:spPr>
          <a:xfrm>
            <a:off x="3855094" y="1306275"/>
            <a:ext cx="4421155"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highlight>
                  <a:srgbClr val="FFFFFF"/>
                </a:highlight>
                <a:latin typeface="Sniglet"/>
                <a:ea typeface="Sniglet"/>
                <a:cs typeface="Sniglet"/>
                <a:sym typeface="Sniglet"/>
              </a:rPr>
              <a:t>The preamble notes "the Indigenous Early Learning and Child Care Framework represents the Government of Canada and Indigenous peoples' work to co-develop a transformative Indigenous framework that reflects the unique cultures, aspirations and needs of First Nations, Inuit and Metis children across Canada."</a:t>
            </a:r>
            <a:endParaRPr b="0" i="0" sz="2000" u="none" cap="none" strike="noStrike">
              <a:solidFill>
                <a:srgbClr val="000000"/>
              </a:solidFill>
              <a:latin typeface="Sniglet"/>
              <a:ea typeface="Sniglet"/>
              <a:cs typeface="Sniglet"/>
              <a:sym typeface="Snigle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Lisa Boucher</dc:creator>
</cp:coreProperties>
</file>